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ink/inkAction3.xml" ContentType="application/vnd.ms-office.inkAction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4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5.xml" ContentType="application/vnd.ms-office.inkAction+xml"/>
  <Override PartName="/ppt/tags/tag8.xml" ContentType="application/vnd.openxmlformats-officedocument.presentationml.tags+xml"/>
  <Override PartName="/ppt/ink/inkAction6.xml" ContentType="application/vnd.ms-office.inkAction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7.xml" ContentType="application/vnd.ms-office.inkAction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8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9.xml" ContentType="application/vnd.ms-office.inkAction+xml"/>
  <Override PartName="/ppt/tags/tag13.xml" ContentType="application/vnd.openxmlformats-officedocument.presentationml.tags+xml"/>
  <Override PartName="/ppt/ink/inkAction10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11.xml" ContentType="application/vnd.ms-office.inkAction+xml"/>
  <Override PartName="/ppt/tags/tag16.xml" ContentType="application/vnd.openxmlformats-officedocument.presentationml.tags+xml"/>
  <Override PartName="/ppt/ink/inkAction12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13.xml" ContentType="application/vnd.ms-office.inkAction+xml"/>
  <Override PartName="/ppt/tags/tag19.xml" ContentType="application/vnd.openxmlformats-officedocument.presentationml.tags+xml"/>
  <Override PartName="/ppt/ink/inkAction14.xml" ContentType="application/vnd.ms-office.inkAction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ink/inkAction15.xml" ContentType="application/vnd.ms-office.inkAction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16.xml" ContentType="application/vnd.ms-office.inkAction+xml"/>
  <Override PartName="/ppt/tags/tag27.xml" ContentType="application/vnd.openxmlformats-officedocument.presentationml.tags+xml"/>
  <Override PartName="/ppt/ink/inkAction17.xml" ContentType="application/vnd.ms-office.inkAction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18.xml" ContentType="application/vnd.ms-office.inkAction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tags/tag30.xml" ContentType="application/vnd.openxmlformats-officedocument.presentationml.tags+xml"/>
  <Override PartName="/ppt/ink/inkAction19.xml" ContentType="application/vnd.ms-office.inkAction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notesSlides/notesSlide13.xml" ContentType="application/vnd.openxmlformats-officedocument.presentationml.notesSlide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tags/tag34.xml" ContentType="application/vnd.openxmlformats-officedocument.presentationml.tags+xml"/>
  <Override PartName="/ppt/ink/inkAction20.xml" ContentType="application/vnd.ms-office.inkAction+xml"/>
  <Override PartName="/ppt/tags/tag35.xml" ContentType="application/vnd.openxmlformats-officedocument.presentationml.tags+xml"/>
  <Override PartName="/ppt/ink/inkAction21.xml" ContentType="application/vnd.ms-office.inkAction+xml"/>
  <Override PartName="/ppt/tags/tag36.xml" ContentType="application/vnd.openxmlformats-officedocument.presentationml.tags+xml"/>
  <Override PartName="/ppt/ink/inkAction22.xml" ContentType="application/vnd.ms-office.inkAction+xml"/>
  <Override PartName="/ppt/tags/tag37.xml" ContentType="application/vnd.openxmlformats-officedocument.presentationml.tags+xml"/>
  <Override PartName="/ppt/ink/inkAction23.xml" ContentType="application/vnd.ms-office.inkAction+xml"/>
  <Override PartName="/ppt/tags/tag38.xml" ContentType="application/vnd.openxmlformats-officedocument.presentationml.tags+xml"/>
  <Override PartName="/ppt/ink/inkAction24.xml" ContentType="application/vnd.ms-office.inkAction+xml"/>
  <Override PartName="/ppt/tags/tag39.xml" ContentType="application/vnd.openxmlformats-officedocument.presentationml.tags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Action25.xml" ContentType="application/vnd.ms-office.inkAction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7.xml" ContentType="application/vnd.openxmlformats-officedocument.presentationml.notesSlide+xml"/>
  <Override PartName="/ppt/ink/inkAction26.xml" ContentType="application/vnd.ms-office.inkAction+xml"/>
  <Override PartName="/ppt/tags/tag46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27.xml" ContentType="application/vnd.ms-office.inkAction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ink/inkAction28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0.xml" ContentType="application/vnd.openxmlformats-officedocument.presentationml.notesSlide+xml"/>
  <Override PartName="/ppt/ink/inkAction29.xml" ContentType="application/vnd.ms-office.inkAction+xml"/>
  <Override PartName="/ppt/tags/tag50.xml" ContentType="application/vnd.openxmlformats-officedocument.presentationml.tags+xml"/>
  <Override PartName="/ppt/ink/inkAction30.xml" ContentType="application/vnd.ms-office.inkAction+xml"/>
  <Override PartName="/ppt/tags/tag51.xml" ContentType="application/vnd.openxmlformats-officedocument.presentationml.tags+xml"/>
  <Override PartName="/ppt/ink/inkAction31.xml" ContentType="application/vnd.ms-office.inkAction+xml"/>
  <Override PartName="/ppt/tags/tag52.xml" ContentType="application/vnd.openxmlformats-officedocument.presentationml.tags+xml"/>
  <Override PartName="/ppt/ink/inkAction32.xml" ContentType="application/vnd.ms-office.inkAction+xml"/>
  <Override PartName="/ppt/ink/inkAction33.xml" ContentType="application/vnd.ms-office.inkAction+xml"/>
  <Override PartName="/ppt/tags/tag53.xml" ContentType="application/vnd.openxmlformats-officedocument.presentationml.tags+xml"/>
  <Override PartName="/ppt/ink/inkAction34.xml" ContentType="application/vnd.ms-office.inkAction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Action35.xml" ContentType="application/vnd.ms-office.inkAction+xml"/>
  <Override PartName="/ppt/tags/tag57.xml" ContentType="application/vnd.openxmlformats-officedocument.presentationml.tags+xml"/>
  <Override PartName="/ppt/ink/inkAction36.xml" ContentType="application/vnd.ms-office.inkAction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ink/inkAction37.xml" ContentType="application/vnd.ms-office.inkAction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1.xml" ContentType="application/vnd.openxmlformats-officedocument.presentationml.notesSlide+xml"/>
  <Override PartName="/ppt/ink/inkAction38.xml" ContentType="application/vnd.ms-office.inkAction+xml"/>
  <Override PartName="/ppt/tags/tag65.xml" ContentType="application/vnd.openxmlformats-officedocument.presentationml.tags+xml"/>
  <Override PartName="/ppt/notesSlides/notesSlide22.xml" ContentType="application/vnd.openxmlformats-officedocument.presentationml.notesSlide+xml"/>
  <Override PartName="/ppt/ink/inkAction39.xml" ContentType="application/vnd.ms-office.inkAction+xml"/>
  <Override PartName="/ppt/tags/tag6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7.xml" ContentType="application/vnd.openxmlformats-officedocument.presentationml.tags+xml"/>
  <Override PartName="/ppt/notesSlides/notesSlide27.xml" ContentType="application/vnd.openxmlformats-officedocument.presentationml.notesSlide+xml"/>
  <Override PartName="/ppt/tags/tag68.xml" ContentType="application/vnd.openxmlformats-officedocument.presentationml.tags+xml"/>
  <Override PartName="/ppt/notesSlides/notesSlide28.xml" ContentType="application/vnd.openxmlformats-officedocument.presentationml.notesSlide+xml"/>
  <Override PartName="/ppt/ink/inkAction40.xml" ContentType="application/vnd.ms-office.inkAction+xml"/>
  <Override PartName="/ppt/tags/tag69.xml" ContentType="application/vnd.openxmlformats-officedocument.presentationml.tags+xml"/>
  <Override PartName="/ppt/notesSlides/notesSlide29.xml" ContentType="application/vnd.openxmlformats-officedocument.presentationml.notesSlide+xml"/>
  <Override PartName="/ppt/ink/inkAction41.xml" ContentType="application/vnd.ms-office.inkAction+xml"/>
  <Override PartName="/ppt/tags/tag70.xml" ContentType="application/vnd.openxmlformats-officedocument.presentationml.tags+xml"/>
  <Override PartName="/ppt/notesSlides/notesSlide30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32.xml" ContentType="application/vnd.openxmlformats-officedocument.presentationml.notesSlide+xml"/>
  <Override PartName="/ppt/ink/inkAction42.xml" ContentType="application/vnd.ms-office.inkAction+xml"/>
  <Override PartName="/ppt/tags/tag76.xml" ContentType="application/vnd.openxmlformats-officedocument.presentationml.tags+xml"/>
  <Override PartName="/ppt/notesSlides/notesSlide33.xml" ContentType="application/vnd.openxmlformats-officedocument.presentationml.notesSlide+xml"/>
  <Override PartName="/ppt/ink/inkAction43.xml" ContentType="application/vnd.ms-office.inkAction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4.xml" ContentType="application/vnd.openxmlformats-officedocument.presentationml.notesSlide+xml"/>
  <Override PartName="/ppt/ink/inkAction44.xml" ContentType="application/vnd.ms-office.inkAction+xml"/>
  <Override PartName="/ppt/tags/tag79.xml" ContentType="application/vnd.openxmlformats-officedocument.presentationml.tags+xml"/>
  <Override PartName="/ppt/notesSlides/notesSlide35.xml" ContentType="application/vnd.openxmlformats-officedocument.presentationml.notesSlide+xml"/>
  <Override PartName="/ppt/ink/inkAction45.xml" ContentType="application/vnd.ms-office.inkAction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36.xml" ContentType="application/vnd.openxmlformats-officedocument.presentationml.notesSlide+xml"/>
  <Override PartName="/ppt/ink/inkAction46.xml" ContentType="application/vnd.ms-office.inkAction+xml"/>
  <Override PartName="/ppt/tags/tag82.xml" ContentType="application/vnd.openxmlformats-officedocument.presentationml.tags+xml"/>
  <Override PartName="/ppt/notesSlides/notesSlide37.xml" ContentType="application/vnd.openxmlformats-officedocument.presentationml.notesSlide+xml"/>
  <Override PartName="/ppt/tags/tag83.xml" ContentType="application/vnd.openxmlformats-officedocument.presentationml.tags+xml"/>
  <Override PartName="/ppt/ink/inkAction47.xml" ContentType="application/vnd.ms-office.inkAction+xml"/>
  <Override PartName="/ppt/tags/tag84.xml" ContentType="application/vnd.openxmlformats-officedocument.presentationml.tags+xml"/>
  <Override PartName="/ppt/notesSlides/notesSlide38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Action48.xml" ContentType="application/vnd.ms-office.inkAction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Action49.xml" ContentType="application/vnd.ms-office.inkAction+xml"/>
  <Override PartName="/ppt/tags/tag92.xml" ContentType="application/vnd.openxmlformats-officedocument.presentationml.tags+xml"/>
  <Override PartName="/ppt/ink/inkAction50.xml" ContentType="application/vnd.ms-office.inkAction+xml"/>
  <Override PartName="/ppt/tags/tag93.xml" ContentType="application/vnd.openxmlformats-officedocument.presentationml.tags+xml"/>
  <Override PartName="/ppt/ink/inkAction51.xml" ContentType="application/vnd.ms-office.inkAction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ink/inkAction52.xml" ContentType="application/vnd.ms-office.inkAction+xml"/>
  <Override PartName="/ppt/notesSlides/notesSlide39.xml" ContentType="application/vnd.openxmlformats-officedocument.presentationml.notesSlide+xml"/>
  <Override PartName="/ppt/ink/inkAction53.xml" ContentType="application/vnd.ms-office.inkAction+xml"/>
  <Override PartName="/ppt/tags/tag96.xml" ContentType="application/vnd.openxmlformats-officedocument.presentationml.tags+xml"/>
  <Override PartName="/ppt/ink/inkAction54.xml" ContentType="application/vnd.ms-office.inkAction+xml"/>
  <Override PartName="/ppt/tags/tag97.xml" ContentType="application/vnd.openxmlformats-officedocument.presentationml.tags+xml"/>
  <Override PartName="/ppt/ink/inkAction55.xml" ContentType="application/vnd.ms-office.inkAction+xml"/>
  <Override PartName="/ppt/tags/tag98.xml" ContentType="application/vnd.openxmlformats-officedocument.presentationml.tags+xml"/>
  <Override PartName="/ppt/ink/inkAction56.xml" ContentType="application/vnd.ms-office.inkAction+xml"/>
  <Override PartName="/ppt/tags/tag99.xml" ContentType="application/vnd.openxmlformats-officedocument.presentationml.tags+xml"/>
  <Override PartName="/ppt/ink/inkAction57.xml" ContentType="application/vnd.ms-office.inkAction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Action58.xml" ContentType="application/vnd.ms-office.inkAction+xml"/>
  <Override PartName="/ppt/tags/tag102.xml" ContentType="application/vnd.openxmlformats-officedocument.presentationml.tags+xml"/>
  <Override PartName="/ppt/ink/inkAction59.xml" ContentType="application/vnd.ms-office.inkAction+xml"/>
  <Override PartName="/ppt/ink/inkAction60.xml" ContentType="application/vnd.ms-office.inkAction+xml"/>
  <Override PartName="/ppt/ink/inkAction61.xml" ContentType="application/vnd.ms-office.inkAction+xml"/>
  <Override PartName="/ppt/tags/tag103.xml" ContentType="application/vnd.openxmlformats-officedocument.presentationml.tags+xml"/>
  <Override PartName="/ppt/notesSlides/notesSlide4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Action62.xml" ContentType="application/vnd.ms-office.inkAction+xml"/>
  <Override PartName="/ppt/tags/tag106.xml" ContentType="application/vnd.openxmlformats-officedocument.presentationml.tags+xml"/>
  <Override PartName="/ppt/ink/inkAction63.xml" ContentType="application/vnd.ms-office.inkAction+xml"/>
  <Override PartName="/ppt/ink/inkAction64.xml" ContentType="application/vnd.ms-office.inkAction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ink/inkAction65.xml" ContentType="application/vnd.ms-office.inkAction+xml"/>
  <Override PartName="/ppt/tags/tag109.xml" ContentType="application/vnd.openxmlformats-officedocument.presentationml.tags+xml"/>
  <Override PartName="/ppt/ink/inkAction66.xml" ContentType="application/vnd.ms-office.inkAction+xml"/>
  <Override PartName="/ppt/ink/inkAction6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3863" r:id="rId2"/>
    <p:sldId id="257" r:id="rId3"/>
    <p:sldId id="3692" r:id="rId4"/>
    <p:sldId id="3530" r:id="rId5"/>
    <p:sldId id="3531" r:id="rId6"/>
    <p:sldId id="3835" r:id="rId7"/>
    <p:sldId id="3695" r:id="rId8"/>
    <p:sldId id="3747" r:id="rId9"/>
    <p:sldId id="3696" r:id="rId10"/>
    <p:sldId id="3698" r:id="rId11"/>
    <p:sldId id="3699" r:id="rId12"/>
    <p:sldId id="3700" r:id="rId13"/>
    <p:sldId id="3819" r:id="rId14"/>
    <p:sldId id="3748" r:id="rId15"/>
    <p:sldId id="3701" r:id="rId16"/>
    <p:sldId id="3702" r:id="rId17"/>
    <p:sldId id="3749" r:id="rId18"/>
    <p:sldId id="3752" r:id="rId19"/>
    <p:sldId id="3219" r:id="rId20"/>
    <p:sldId id="3753" r:id="rId21"/>
    <p:sldId id="3751" r:id="rId22"/>
    <p:sldId id="3756" r:id="rId23"/>
    <p:sldId id="3757" r:id="rId24"/>
    <p:sldId id="3580" r:id="rId25"/>
    <p:sldId id="3626" r:id="rId26"/>
    <p:sldId id="3704" r:id="rId27"/>
    <p:sldId id="3627" r:id="rId28"/>
    <p:sldId id="2553" r:id="rId29"/>
    <p:sldId id="2554" r:id="rId30"/>
    <p:sldId id="3759" r:id="rId31"/>
    <p:sldId id="2555" r:id="rId32"/>
    <p:sldId id="3706" r:id="rId33"/>
    <p:sldId id="3711" r:id="rId34"/>
    <p:sldId id="3708" r:id="rId35"/>
    <p:sldId id="3709" r:id="rId36"/>
    <p:sldId id="3710" r:id="rId37"/>
    <p:sldId id="3758" r:id="rId38"/>
    <p:sldId id="3663" r:id="rId39"/>
    <p:sldId id="3499" r:id="rId40"/>
    <p:sldId id="3665" r:id="rId41"/>
    <p:sldId id="3820" r:id="rId42"/>
    <p:sldId id="3760" r:id="rId43"/>
    <p:sldId id="3666" r:id="rId44"/>
    <p:sldId id="3667" r:id="rId45"/>
    <p:sldId id="3668" r:id="rId46"/>
    <p:sldId id="3713" r:id="rId47"/>
    <p:sldId id="3761" r:id="rId48"/>
    <p:sldId id="3762" r:id="rId49"/>
    <p:sldId id="3763" r:id="rId50"/>
    <p:sldId id="3714" r:id="rId51"/>
    <p:sldId id="3715" r:id="rId52"/>
    <p:sldId id="3674" r:id="rId53"/>
    <p:sldId id="3764" r:id="rId54"/>
    <p:sldId id="3765" r:id="rId55"/>
    <p:sldId id="3766" r:id="rId56"/>
    <p:sldId id="3645" r:id="rId57"/>
    <p:sldId id="3693" r:id="rId58"/>
    <p:sldId id="3768" r:id="rId59"/>
    <p:sldId id="3767" r:id="rId60"/>
    <p:sldId id="3770" r:id="rId61"/>
    <p:sldId id="3769" r:id="rId62"/>
    <p:sldId id="3822" r:id="rId63"/>
    <p:sldId id="3823" r:id="rId64"/>
    <p:sldId id="3771" r:id="rId65"/>
    <p:sldId id="3788" r:id="rId66"/>
    <p:sldId id="3537" r:id="rId67"/>
    <p:sldId id="3724" r:id="rId68"/>
    <p:sldId id="3773" r:id="rId69"/>
    <p:sldId id="3774" r:id="rId70"/>
    <p:sldId id="3775" r:id="rId71"/>
    <p:sldId id="3776" r:id="rId72"/>
    <p:sldId id="3777" r:id="rId73"/>
    <p:sldId id="3779" r:id="rId74"/>
    <p:sldId id="3836" r:id="rId75"/>
    <p:sldId id="3824" r:id="rId76"/>
    <p:sldId id="3734" r:id="rId77"/>
    <p:sldId id="3735" r:id="rId78"/>
    <p:sldId id="3733" r:id="rId79"/>
    <p:sldId id="3736" r:id="rId80"/>
    <p:sldId id="3729" r:id="rId81"/>
    <p:sldId id="3837" r:id="rId82"/>
    <p:sldId id="3839" r:id="rId83"/>
    <p:sldId id="3838" r:id="rId84"/>
    <p:sldId id="3783" r:id="rId85"/>
    <p:sldId id="3787" r:id="rId86"/>
    <p:sldId id="3821" r:id="rId87"/>
    <p:sldId id="3497" r:id="rId88"/>
    <p:sldId id="3790" r:id="rId89"/>
    <p:sldId id="3523" r:id="rId90"/>
    <p:sldId id="3522" r:id="rId91"/>
    <p:sldId id="3526" r:id="rId92"/>
    <p:sldId id="3791" r:id="rId93"/>
    <p:sldId id="3792" r:id="rId94"/>
    <p:sldId id="3793" r:id="rId95"/>
    <p:sldId id="3825" r:id="rId96"/>
    <p:sldId id="3496" r:id="rId97"/>
    <p:sldId id="3797" r:id="rId98"/>
    <p:sldId id="3810" r:id="rId99"/>
    <p:sldId id="3811" r:id="rId100"/>
    <p:sldId id="3812" r:id="rId101"/>
    <p:sldId id="3800" r:id="rId102"/>
    <p:sldId id="3813" r:id="rId103"/>
    <p:sldId id="3814" r:id="rId104"/>
    <p:sldId id="3798" r:id="rId105"/>
    <p:sldId id="3827" r:id="rId106"/>
    <p:sldId id="3815" r:id="rId107"/>
    <p:sldId id="3804" r:id="rId108"/>
    <p:sldId id="3805" r:id="rId109"/>
    <p:sldId id="3806" r:id="rId110"/>
    <p:sldId id="3828" r:id="rId111"/>
    <p:sldId id="3841" r:id="rId112"/>
    <p:sldId id="3846" r:id="rId113"/>
    <p:sldId id="3845" r:id="rId114"/>
    <p:sldId id="3840" r:id="rId115"/>
    <p:sldId id="3847" r:id="rId116"/>
    <p:sldId id="3849" r:id="rId117"/>
    <p:sldId id="3850" r:id="rId118"/>
    <p:sldId id="3860" r:id="rId119"/>
    <p:sldId id="3808" r:id="rId120"/>
    <p:sldId id="3816" r:id="rId121"/>
    <p:sldId id="3817" r:id="rId122"/>
    <p:sldId id="3842" r:id="rId123"/>
    <p:sldId id="3859" r:id="rId124"/>
    <p:sldId id="3851" r:id="rId125"/>
    <p:sldId id="3853" r:id="rId126"/>
    <p:sldId id="3854" r:id="rId127"/>
    <p:sldId id="3855" r:id="rId128"/>
    <p:sldId id="3861" r:id="rId129"/>
    <p:sldId id="3852" r:id="rId130"/>
    <p:sldId id="3858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39"/>
    <a:srgbClr val="5D9CD5"/>
    <a:srgbClr val="FFE5E5"/>
    <a:srgbClr val="EFF5FB"/>
    <a:srgbClr val="E7F0F9"/>
    <a:srgbClr val="FF5050"/>
    <a:srgbClr val="FF7C80"/>
    <a:srgbClr val="FF6600"/>
    <a:srgbClr val="C04E00"/>
    <a:srgbClr val="F3E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88314" autoAdjust="0"/>
  </p:normalViewPr>
  <p:slideViewPr>
    <p:cSldViewPr snapToGrid="0" showGuides="1">
      <p:cViewPr>
        <p:scale>
          <a:sx n="33" d="100"/>
          <a:sy n="33" d="100"/>
        </p:scale>
        <p:origin x="2333" y="1176"/>
      </p:cViewPr>
      <p:guideLst>
        <p:guide orient="horz" pos="2137"/>
        <p:guide pos="3772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1T03:22:45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50">
    <iact:property name="dataType"/>
    <iact:actionData xml:id="d0">
      <inkml:trace xmlns:inkml="http://www.w3.org/2003/InkML" xml:id="stk0" contextRef="#ctx0" brushRef="#br0">30876 2834 295 0,'0'0'161'3,"0"0"16"19,0 0-9-22,0 0-30 0,0 0-30 8,0 0-30 7,0 0-16-15,34 0 0 15,-34 0 5-14,0 0 0 14,0 0-4-15,0 0-7 18,0 0-19-18,0 0-7 12,0 0-4-12,0 0-10 17,-36 0-7-17,-25 0 41 17,-11 0-29-16,3 0-3 13,-3 0 5-14,-2 0-9 14,3 0 5-14,1 0-3 19,-2-3 3-19,-1-2-4 0,7 1-5 21,-3-1-1-20,-1 5-2-1,5 0-3 9,-11 0 4 4,6 0 3-13,-5 0 5 17,5 0-6-17,-4 5-2 14,11-5-1-14,-4 4-2 15,-5-4-1-14,9 0 0 20,0 0 0-20,4 0 0-1,-5 0 2 8,12 0-1 9,-3 0 0-17,-4 0-2 18,2-4 3-18,-6 4-1 0,-3 0-3 16,-3-5 3-16,4 5-2 15,8 0-2-15,-2 0 2 16,-5 0 0-15,1 0 3 13,-10 0 2-14,-1 0-6 15,-2-4-1-14,-2-3-1 11,2 7 0-11,-6-5 0 15,0 5 1-16,0 0-1 13,4 0 0-12,-11 0 0 14,-6 0 0-14,3 8 1 21,-1 14 0-22,15-12 0 0,4 8-1 16,-4-6 0-16,4-5-1 8,3-1 2 8,3-2-1-15,3-4 0 15,8 0 0-15,-2 0 1 15,0 0 1-16,0 0-2 0,2 0 0 16,9 0 2-16,1 0-2 16,7 0 0-16,0 0 0 15,9 0 1-15,-5 0 1 15,11 7-2-15,3-3 0 15,-1 0 1-15,9 5-1 17,5-5 0-17,-1 0 0 3,3 4 0 7,-5 5 0 6,1 6 0-15,-2 9 0 14,11 5 1-14,-6 9-1 2,8 2 1 13,0 10-1-16,0 7 0 11,0-3 1 5,0 6-1-16,0 10 0 1,0 13 0 12,0 10 1 5,0 14 0-18,0 3-1 1,0 9 1 14,0-9-1-15,0-9 0 14,0-5 1-13,0-10-1 16,0-5 1-17,0-7-1 14,0-9 0-14,0-20 2 16,0-12-2-16,0-8 0 18,0-14 0-18,0-2 0 0,0 2 0 11,0 3 0 9,0 1 1-19,0 15-1-1,0-2 0 14,0 2 0-14,0 1 0 16,0-10 0-16,0-4 0 14,0-9 0-13,0-8 0 15,0-4 0-16,0 3-1 13,0-3 1-12,0 0-7 15,0 0 7-16,0 0 0 15,0 0 1-14,0 0-1 15,8 4 0-16,24 10-1 16,14-14-4-16,22 0 4 13,10 0 1-13,10 0 0 17,24 0 0-17,6-8 1 18,4-9-1-18,5 5 0 0,-3 3 0 12,-2 2 1-11,-12-5 1 16,-11 6-1-17,-13 4 0 16,-4 2 0-16,-2 0 1 18,13 0 0-18,0 0-1 12,8 0-1-11,2 0 2 16,9 0-1-17,-9 0-1 14,-8 0 0-14,-15 0 0 17,0 0 0-17,-15 0 0 2,11 0 2 10,-4 0-2-9,-3 0 0 8,-5 0 0 4,1 0-1-14,5 0 0 18,-1 0 1-19,7 0 0 0,2 0 4 13,4 0-4-12,0 0 7 14,5 0-4-14,-11 0-1 13,-1 0 0-14,5 2 0 17,-4-2 1-17,6 0-3 14,5 0 0-13,-5 0 1 16,-6 0-1-16,2 0 2 1,-6 0-2 11,1 0 1 0,-1 0 4-13,-3 0-5 21,-1 0-3-21,-5 0 2 1,-4 0-3 11,6 0 4-12,-6 0 1 16,5 0 2-16,-5 0-2 15,-5 0-1-15,5 0 3 17,-4 0-3-16,-13 0-3 17,7 0 2-18,-9 0 1 0,-8 0 0 11,-1 0 1 7,1 0-1-16,-11 0 0-2,8 0 3 12,-16 0-3 3,2 6 0-14,-9-6-3 10,2 0 3-10,-3 0 0 14,-5 0 0-14,0 0-1 13,0 0 0-14,0 0 0 15,0 0 0-15,0 0-2 23,0 0 0-23,0 0-12 0,0 0-2 8,0-13-4 14,0-33 15-22,0-10 6 1,-13-1 0 14,2-1 0-14,1-2 0 2,-3-15 0 6,3-5-1 5,3-10 1-14,-7-13 0 16,1-4 0-16,-2-2-1 14,5-1 0-14,8-1 0 17,2-1 0-17,0 12 2 17,0 0 0-17,0 18-1 17,0 5 0-16,0 5 0-1,0-3 0 9,0 3-1 7,0-6 1-16,0-5 1 17,0-2-1-16,0 8 0 15,0 11 0-16,0 13 0 0,0 16 1 18,0 8 0-18,0 10-2 15,0 1 1-15,0 3 0 17,0 6 0-17,0 5-1 15,0 0-2-15,0 4 2 15,0 0-3-15,-7 0-6 18,7 0-5-18,0 0-14 0,-4 0-27 16,-2 0-29-16,-1 0-27 17,-11 0-30-16,9 0-97 7,9 8-220-4</inkml:trace>
    </iact:actionData>
  </iact:action>
  <iact:action type="add" startTime="11754">
    <iact:property name="dataType"/>
    <iact:actionData xml:id="d1">
      <inkml:trace xmlns:inkml="http://www.w3.org/2003/InkML" xml:id="stk1" contextRef="#ctx0" brushRef="#br0">14770 7823 635 0,'0'0'281'2,"0"0"-113"7,0 0-26 4,0 0-57-12,0 0 5 15,230 0-21-16,-133 0-2 17,17 0-14-17,16 0 11 18,16 0-6-18,18-8-7 0,3-2-6 16,-5 6-6-16,-6 4-13 16,-25 0 2-16,-11 0-6 16,-36 0-6-16,-23 0 2 9,-29-3-9 9,-24 3 2-18,-8-4-7 2,0 4-4 15,0 0-1-17,0 0-3 10,-78 0-9 8,-61-8 4-18,-72-1 7 0,-27 9 2 24,-8 0 0-24,22 0 1 0,33 13 0 10,39 7-1 2,46 5 2-11,35-9-2 16,31-9 1-17,33-2 0 20,7-5 3-20,0 0 2 0,36 0 20 13,80 0-8-13,59 0-11 16,44 0-5-16,-6-5 0 16,-13-8 0-16,-37 10 14 16,-39-1-10-15,-50 4-6 9,-36-3 0-10,-28 3 0 18,-10 0 0-18,0 0 0 16,-36 0 0-16,-63 0 0 16,-29 0 0-16,-28 0 0 17,10 0-51-16,11 3-55-1,17 22-102 9,95-8-73 8,17 16-313-17</inkml:trace>
    </iact:actionData>
  </iact:action>
  <iact:action type="add" startTime="12668">
    <iact:property name="dataType"/>
    <iact:actionData xml:id="d2">
      <inkml:trace xmlns:inkml="http://www.w3.org/2003/InkML" xml:id="stk2" contextRef="#ctx0" brushRef="#br0">14992 11773 597 0,'0'0'320'3,"0"0"-155"12,0 0 7 5,0 0-53-20,0 0 14 0,299-5-39 11,-141 1 0-11,40-12-16 22,28-6-14-21,20-5-17-1,-6 2-5 13,-27 9-12-13,-36 0 10 11,-46 10 1 10,-43 6-30-21,-37 0-11 0,-30 0 0 11,-21 0 0 10,-15 0 0-21,-115 0 0 0,-85 22 0 15,-72 6 0-14,-10-12 0 9,15-3 0-10,58-10 0 19,58 5 0-19,60 2 0 18,47-7 0-18,38-3 0 0,21 0 0 10,0 0 0 8,44 0 0-18,74 0 0 19,43 0 0-19,11 0 0 0,-24 0 0 12,-32 0 0-1,-51 0 0-10,-31 0 0 19,-30 0 0-20,-4 0 0 0,0 0 0 9,0 0 0 9,-15 12-29-18,-48 13-79 18,-21 13-25-17,27-23-84-1,8 17-138 10</inkml:trace>
    </iact:actionData>
  </iact:action>
  <iact:action type="add" startTime="13488">
    <iact:property name="dataType"/>
    <iact:actionData xml:id="d3">
      <inkml:trace xmlns:inkml="http://www.w3.org/2003/InkML" xml:id="stk3" contextRef="#ctx0" brushRef="#br0">15156 15355 512 0,'0'0'157'1,"0"0"-5"18,0 0-56-19,0 0-10 5,0 0 21 9,0 0 33-14,-23 57 15 13,63-49-9-12,38 3-57 13,31-2 18-1,37-4-34-13,35-5-15 18,30 0-19-18,6 0-10 0,-25 0-7 14,-39 0 13-13,-49 0 3 13,-41 0-32 1,-25 0-6-15,-28 0 0 1,-10 0 0 15,0 0 0-16,-44 0 0 17,-93 0 0-17,-71 0 0 16,-45 0 0-16,-7 0 0 15,29 0 0-15,49 0 0 15,54 0 0-15,48 0 0 15,42 0 0-15,23 0 0 15,15 0 0-15,11 0 0 14,98-14 0-14,68-5 0 14,55 2 0-14,13 13 0 15,-18 4 0-15,-50 0 0 15,-55 0 0-15,-52 0 0 16,-39 0 0-16,-22 0 0 14,-9 0 0-13,0 0 0 16,-63-29 0-17,-76-11 0 14,-45-10 0-13,-24 18 0 2,3 20-13 16,13 12-110-19,138 0-137 17,26 9-213-16</inkml:trace>
    </iact:actionData>
  </iact:action>
  <iact:action type="add" startTime="20018">
    <iact:property name="dataType"/>
    <iact:actionData xml:id="d4">
      <inkml:trace xmlns:inkml="http://www.w3.org/2003/InkML" xml:id="stk4" contextRef="#ctx0" brushRef="#br0">4245 2712 530 0,'0'0'354'3,"0"0"-146"11,0 0-43 1,0 0-45-14,0 0-18-1,0 0-27 16,0 0-3-16,0 0-13 15,31-17-8-15,-39 17 0 15,-34 21 32-15,-13 7-36 16,-2 1-3-16,-4-4-12 14,-6-10-1-13,-9 3-8 15,6-11-23-16,-8 2 0 15,-4-9 0-15,-9 4 0 16,-3-4 0-16,-12 0 0 19,7 0 0-19,0 0 0 0,-6 0 0 17,8 0 0-17,-6 0 0 15,2 0 0-15,-1 0 0 16,-1 0 0-16,-4 0 0 15,-3 0 0-15,-8 0 0 18,2 0 0-18,-6 0 0 0,0 0 0 16,10 12 0-16,-2 1 0 15,5-1 0-14,14-1 0 15,-6-3 0-16,12 1 0 16,7-5 0-16,6 0 0 14,17-4 0-14,13 0 0 15,-1 0 0-15,7 0 0 11,-2 0 0-8,6 0 0 6,-10 0 0 10,6 0 0-19,-13 0 0 0,11 0 0 11,-4 0 0 17,10-8 0-28,9 8 0 0,-3-9 0 0,7 5 0 10,-2-4 0 4,4 4 0-14,-3-3 0 11,5 7 0-10,5-8 0 19,-5 8 0-20,8-5 0 12,-8 0 0-12,9 5 0 14,8-3 0-14,-9-1 0 23,11 4 0-23,-6-3 0 0,6 3 0 14,-4 0 0-14,4 0 0 14,-3 0 0-14,-7 0 0 11,10 0 0 2,-9 0 0-13,1 0 0 15,4 0 0-14,-3 0 0 14,3 0 0-15,4 0 0 16,-4 0 0-16,-6 0 0 29,3 0 0-29,-5 0 0 0,5 7 0 0,-1 6 0 14,-3-5 0-14,11-1 0 15,-4-7 0-15,4 4 0 16,0 4 0-16,-4 5 0 14,-2 6 0-14,6 12 0 13,-5 0 0-9,3 6 0 11,2 0 0-15,0 5 0 14,0 1 0-14,0 7 0 16,0 0 0-16,0 9 0 16,0 4 0-16,0 10 0 15,0 6 0-15,0 2 0 15,0 7 0-14,0-2 0 15,0 0 0-16,0 0 0 14,0-11 0-14,0-7 0 3,0-6 0 13,2-5 0-16,9 0 0 15,-7-8 0-15,-4-5 0 14,0-7 0-14,0-3 0 15,0 3 0-15,0 3 0 16,0-4 0-16,0-2 0 16,0-5 0-16,0-10 0 16,0-5 0-16,0-7 0 15,0-7 0-15,0 8 0 15,0-8 0-15,0 4 0 14,0-4 0-14,0 0 0 16,0 3 0-16,0 3 0 22,0-2 0-22,0-4 0 0,0 3 0 16,4 2 0-15,11 2 0 2,8 3 0 15,2-2 0-18,9-8 0 21,10 0 0-20,5 0 0-1,10 0 0 23,15 0 0-22,8 0 0-1,6 0 0 18,13 0 0-17,20-8 0-1,7-9 0 18,13-1 0-18,3 3 0 22,-14 8 0-22,-1 1 0 0,-11 3 0 22,-2 3 0-22,-5 0 0 0,-12 0 0 17,-6 0 0-16,0 0 0 3,0 0 0 13,-9 0 0-17,-4 0 0 21,-4 0 0-21,0 0 0 0,10 0 0 21,-8 0 0-21,4 0 0 0,0 9 0 19,-8-2 0-18,4 1 0 2,4-4 0 14,-12-4 0-16,-3 3 0 20,-8-3 0-21,-6 0 0 1,0 0 0 21,1 0 0-22,-3 0 0 0,-7 0 0 20,-4 0 0-20,-6 0 0 0,2-3 0 19,-2-1 0-19,8-1 0 4,4 2 0 13,-4-1 0-17,-8 4 0 19,0 0 0-19,-5-3 0 1,1 3 0 17,-7 0 0-18,-2 0 0 4,2 0 0 13,-4 0 0-17,-2 0 0 19,2 0 0-17,-11 0 0-2,3 0 0 23,-7 0 0-23,-4 0 0 0,4 0 0 18,-4 0 0-18,0 0 0 18,0 0 0-18,2 0 0 0,-2 0 0 23,0 0 0-23,0 0 0 0,0 0 0 17,0 0 0-16,0 0 0 18,17 0 0-19,-4 0 0 0,-1 0 0 22,7 0 0-21,-8 0 0-1,-7 0 0 20,0 0 0-20,-1 0 0 19,-3 0 0-19,0 0 0 0,0 0 0 25,0 0 0-24,0 0 0 0,0 0 0 19,6 0 0-20,-2-22 0 0,0-14 0 21,5-14 0-20,-3-10 0-1,2-15 0 20,-8-15 0-20,0-11 0 1,0-17 0 19,0-12 0-20,0-14 0 0,0-3 0 19,-19 1 0-19,1 9 0 20,-4 6 0-19,10 5 0-1,-3 3 0 20,0 1 0-20,9 16 0 0,0 19 0 20,-1 28 0-20,7 25 0 19,0 23 0-18,0 3 0-1,0 8 0 22,0 0 0-22,0-6 0 0,0 6 0 23,0 0 0-23,0 0-18 0,0 79-160 20,0-30-116-19,0 12-395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1T04:15:00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41">
    <iact:property name="dataType"/>
    <iact:actionData xml:id="d0">
      <inkml:trace xmlns:inkml="http://www.w3.org/2003/InkML" xml:id="stk0" contextRef="#ctx0" brushRef="#br0">1002 10180 195 0,'0'0'813'4,"0"0"-661"13,0 0 35-17,0 0-66 20,0 0-26-19,0 0-20 0,0 0-8 15,229 35-7-16,-132-30 10 10,21-5-6 10,32 0-12-19,31 0 7-1,43-5-22 13,35-30-37-12,36-12 0 14,4-6 0-10,-8 6 0-2,-24 1 0 6,-24 12 0-4,-22 10 0 1,-12 5 0 11,-15 9 0-17,-24 10 0 13,-20 0 0-11,-32 0 0 16,-36 0 0-16,-34 0 0-1,-22 0 0 8,-14 0 0 9,-12 0 0-16,0 0 0-1,0 0 0 14,0 0 0-14,-59 6 0 10,-101 9 0 4,-93-7 0-13,-75-8 0 2,-28-4 0 9,-15-43 0-13,2 10 0 15,17 14 0-15,23 21 0 18,28 2 0-17,38 0 0 10,35 25 0-10,36 12 0 4,38 6 0 2,51-5 0 10,31-7 0-17,28-10 0 16,25-13 0-16,13-3 0 16,6-1 0-16,48 1 0 16,75 2 0-15,62-7 0 15,49 0 0-15,50 0 0-1,24 0 0 14,23-4 0-14,-4-4 0 15,-22-1 0-14,-23 5 0 11,-29-3 0 10,-23 7 0-20,-32-5 0 0,-23 5 0-2,-42 0 0 8,-36 0 0 9,-38 0 0-16,-36 0 0 4,-13 0 0 20,-10 0 0-24,-29 25 0 2,-112 2 0-3,-89 4 0 10,-94-20 0 10,-56-11 0-20,-48-4 0 0,7-46 0 8,14-3 0 9,68 16 0-17,71 21 0 5,72 16 0 11,66 0 0-16,56 0 0 10,40 0 0 5,34 0 0-14,0 0 0 4,101 0 0 7,68 0 0-12,52-8 0 14,24-3 0-9,-3 11 0 11,-19 0 0-13,-18 0 0-1,-28 35 0 5,-32 20 0 15,-16 5 0-22,-26 9-45 1,-103-44-194 11,2 3-166-12</inkml:trace>
    </iact:actionData>
  </iact:action>
  <iact:action type="add" startTime="11737">
    <iact:property name="dataType"/>
    <iact:actionData xml:id="d1">
      <inkml:trace xmlns:inkml="http://www.w3.org/2003/InkML" xml:id="stk1" contextRef="#ctx0" brushRef="#br0">11344 9570 430 0,'0'0'338'4,"0"0"-209"13,0 0 10-17,0 0-41 14,0 0-44-14,0 0 7 17,169-4-10-16,-140 4 9 13,9 0 13-13,0 0-14 14,-2 13-10-15,8-5-4 16,-2 0-1-16,2-4-1 18,1 3-8-17,12-3-5-1,2 2-9 10,0-6 2 6,4 3-1-15,0-3-2 14,0 0 0-13,11 0 3 15,-2 0-8-17,1 0 0 0,-3 0-2 6,6 0-5 10,-9 0 3-16,1 0 1 6,-3 4-1 11,-2 1 3-17,0-2-11 20,-4-3 0-19,5 0 3 0,-1 0 2 7,-8 0 1 9,4 0-2-17,-2 0 5 5,-1 0-2 5,-1 0-1-3,4 0 1 0,-8 0-6 9,-5 0-4-16,-2 0 0 16,-6 0 0-14,-4 0 0 2,-2 0 0 6,4 0 0 8,-3 0 0-17,3 0 0-1,-2 0 0 14,4 0 0-13,2 0 0 12,-2 0 0-13,-7-12 0 17,1 3 0-17,-13 3 0 16,4-3 0-14,-10 5 0 3,1 4 0 2,-1-4 0 9,2 4 0-16,-9-5 0 19,5 2 0-18,-1-2 0-1,-8 1 0 12,5 0 0-6,-3 4 0 6,0 0 0-11,-4 0 0 9,0 0 0 9,0 0 0-19,0 0 0 0,0 0 0 15,0 0 0-15,0 0 0 19,2 0 0-18,15 0-16 12,6 0-114-10,9 0-73-3,-22 0-101 11,7 16-284 4</inkml:trace>
    </iact:actionData>
  </iact:action>
  <iact:action type="add" startTime="14098">
    <iact:property name="dataType"/>
    <iact:actionData xml:id="d2">
      <inkml:trace xmlns:inkml="http://www.w3.org/2003/InkML" xml:id="stk2" contextRef="#ctx0" brushRef="#br0">16037 6177 90 0,'0'0'474'22,"0"0"-389"-22,0 0 67 0,0 0-15 14,0 0-42-14,0 0-8 18,0 0-29-18,4 10-24 14,-4 27 7-14,0 13 4 17,-19 11 5-17,6 11 3 12,1 20 5-12,6 1-13 16,6 10-5-16,0-10-8 17,0-2-3-16,0-18-5 13,0-3 1-9,37-11-6-5,20 1 1 15,21-5-10-15,4-5-2 9,3-14-2-1,-9-15 1-3,-13-21-2 3,0-4-2 6,-4-70-6-14,-4-32 3 11,-11-12-1-5,-19-4 1 14,-4 3-1-20,-12 9-2 0,-9 24 0 9,0 21 0 5,0 23-20-12,0 17-33 15,0 14-27-17,0 11-66 5,0 0 1 2,0 0-34 12,0 21-303-19</inkml:trace>
    </iact:actionData>
  </iact:action>
  <iact:action type="add" startTime="14613">
    <iact:property name="dataType"/>
    <iact:actionData xml:id="d3">
      <inkml:trace xmlns:inkml="http://www.w3.org/2003/InkML" xml:id="stk3" contextRef="#ctx0" brushRef="#br0">17023 7361 365 0,'0'0'261'1,"0"0"-133"8,0 0 43-2,0 0-70 15,0 0-12-21,0 0-25-1,72-209-24 9,-60 163-7 12,3 6-12-21,-4 15-8 0,1 14-2 14,1 7 8-14,6 4 3 16,4 0 3-16,4 0-11 15,1 0-9-15,3 4-2 16,-5 25-2-16,-1 3 2 14,-4 8-2-14,-4 0 0 17,2 2-1-17,-2-5-57 13,4-13-63-12,-21-24-179 13,0 0-447-13</inkml:trace>
    </iact:actionData>
  </iact:action>
  <iact:action type="add" startTime="14895">
    <iact:property name="dataType"/>
    <iact:actionData xml:id="d4">
      <inkml:trace xmlns:inkml="http://www.w3.org/2003/InkML" xml:id="stk4" contextRef="#ctx0" brushRef="#br0">17546 7091 624 0,'0'0'262'4,"0"0"-81"10,0 0-69-13,0 0-81 14,0 0-23-14,0 0-8 13,33 105-16-13,-33-83-88 14,0-19-144-15,0-3-227 16</inkml:trace>
    </iact:actionData>
  </iact:action>
  <iact:action type="add" startTime="15058">
    <iact:property name="dataType"/>
    <iact:actionData xml:id="d5">
      <inkml:trace xmlns:inkml="http://www.w3.org/2003/InkML" xml:id="stk5" contextRef="#ctx0" brushRef="#br0">17562 6779 631 0,'0'-72'226'13,"-6"34"-48"-13,4 2-86 15,-6 4-48-15,3 10-35 17,-1 7-8-17,-2 5-1 14,3 7-87-14,5 3-141 16,0 0-270-15</inkml:trace>
    </iact:actionData>
  </iact:action>
  <iact:action type="add" startTime="15336">
    <iact:property name="dataType"/>
    <iact:actionData xml:id="d6">
      <inkml:trace xmlns:inkml="http://www.w3.org/2003/InkML" xml:id="stk6" contextRef="#ctx0" brushRef="#br0">17931 5972 425 0,'0'0'178'0,"0"0"-33"14,0 0-11-13,0 0-69 20,51 280 27-21,-45-184-13 0,9 1 5 8,0-7 6 14,-7 4-7-22,7 0-12 1,-9-3-26 12,5-11-29-12,-7-15-14 15,0-18-2-16,0-23-2 13,-4-13-34-12,0-11-49 14,0 0-46-15,0 0-51 14,0-28-95-13,0-1-145 16</inkml:trace>
    </iact:actionData>
  </iact:action>
  <iact:action type="add" startTime="15585">
    <iact:property name="dataType"/>
    <iact:actionData xml:id="d7">
      <inkml:trace xmlns:inkml="http://www.w3.org/2003/InkML" xml:id="stk7" contextRef="#ctx0" brushRef="#br0">18313 6445 599 0,'0'0'178'3,"0"0"-22"9,0 0 23 7,0 0-83-18,0 0-45-1,0 0-30 14,-291 9-18-14,234 11-3 16,17-5-16-16,10 3-66 14,11-7-79-14,19-11-153 16,0 0-162-16</inkml:trace>
    </iact:actionData>
  </iact:action>
  <iact:action type="add" startTime="15842">
    <iact:property name="dataType"/>
    <iact:actionData xml:id="d8">
      <inkml:trace xmlns:inkml="http://www.w3.org/2003/InkML" xml:id="stk8" contextRef="#ctx0" brushRef="#br0">18557 6644 413 0,'0'0'221'0,"0"0"-9"10,0 0-38 3,0 0-79-12,0 0-19 15,0 0-2-16,-223 197-4 14,210-151-7-14,13-1-4 16,0-8-10-16,0-9-14 22,23-9-12-22,26-9-9 0,12-10-13 9,-6 0-1 12,-11-38-3-21,-2-15 0 0,-10-3 0 16,-18-1-9-16,-1 4-5 14,-13 10-3-14,0 21 5 16,0 9 6-16,0 8 5 15,4 5 4-15,-4 0 3 16,0 0 7-16,0 0 18 13,0 18-2-13,0 18-22 16,0 9-1-16,2-4-1 15,9-5-2-15,-3 0 0 15,11-7-18-14,0 0-31 20,4-4-66-21,3-9-39 1,-16-16-71 7,-3 0-294 22</inkml:trace>
    </iact:actionData>
  </iact:action>
  <iact:action type="add" startTime="16229">
    <iact:property name="dataType"/>
    <iact:actionData xml:id="d9">
      <inkml:trace xmlns:inkml="http://www.w3.org/2003/InkML" xml:id="stk9" contextRef="#ctx0" brushRef="#br0">18970 7196 585 0,'0'0'131'13,"0"0"50"-12,0 0 11 13,0 0-77-13,15-227-3 14,-15 152-22-15,0 15-25 22,6 14-16-21,11 21-15-1,0 9-13 16,8 5-13-16,17 11-5 13,11 0-3-13,10 0-28 17,3 4-66-17,16 19-64 12,-53-10-15-11,3-1-248 18</inkml:trace>
    </iact:actionData>
  </iact:action>
  <iact:action type="add" startTime="16496">
    <iact:property name="dataType"/>
    <iact:actionData xml:id="d10">
      <inkml:trace xmlns:inkml="http://www.w3.org/2003/InkML" xml:id="stk10" contextRef="#ctx0" brushRef="#br0">20178 6636 543 0,'0'0'154'0,"0"0"-19"9,0 0-9 13,0 0-63-22,-156 296 0 0,118-175-14 15,4-3-9-15,13-11 7 14,2-13-10-14,6-20-10 16,3-16-20-15,8-10-6 13,-3-11-1-14,1-12-25 16,-4-16-47-16,6-9-53 14,2 0-180-14,0 0-156 17</inkml:trace>
    </iact:actionData>
  </iact:action>
  <iact:action type="add" startTime="16794">
    <iact:property name="dataType"/>
    <iact:actionData xml:id="d11">
      <inkml:trace xmlns:inkml="http://www.w3.org/2003/InkML" xml:id="stk11" contextRef="#ctx0" brushRef="#br0">19866 7267 109 0,'0'0'381'1,"0"0"-311"0,0 0 39 6,0 0-45 10,0 0-20-16,0 0 46 13,-28-111 33-13,-12 58-50 15,0-12 1-16,-6-1-19 13,-3 6-25-12,9-2-19 14,7 9-7-15,-3 11-4 14,0 2-6-13,34 36-88 15,-2-3-232-16</inkml:trace>
    </iact:actionData>
  </iact:action>
  <iact:action type="add" startTime="17595">
    <iact:property name="dataType"/>
    <iact:actionData xml:id="d12">
      <inkml:trace xmlns:inkml="http://www.w3.org/2003/InkML" xml:id="stk12" contextRef="#ctx0" brushRef="#br0">15518 9713 237 0,'0'0'302'6,"0"0"-141"9,0 0-9-15,0 0-14 15,0 0-35-14,0 0-17 20,0 0-21-21,-6 172-6 0,6-147-10 14,0-6-7-14,0-2-14 16,0-10-7-16,0-1-18 15,0-6 0-15,0 0-3 16,11 0 0-15,27 0 0 12,6 0 1-12,4-16 0 15,9 2 3-16,6-1 19 13,3 1-2-12,10 3 5 14,0-6-7-15,6 5-3 15,4-1-1-15,-4 1 1 15,-4 1 1-14,-4-2-1 13,4 5 3-14,2 4-2 21,0 1-1-21,2 3-3 0,3 0 8 14,7 0-5-14,-1 0 0 16,6-5-6-16,-4-4-2 14,-1 2 4-14,3-9-4 15,-13 3 3-14,0 1-1 13,-6 3-1-14,-2 6 3 16,4-6-1-16,-4 5 3 15,4-5-4-14,2-3-5 13,4-3 2-13,3-2-6 12,1-4 5-13,-2 5-3 18,-6-4 8-18,3 3-5 20,-1 9 5-20,0-3-2 0,-6 7 1 15,0 4-1-15,2 0-5 16,-5 0 4-16,-1 0-1 13,2 0-3-13,4 0-3 16,8 0 2-16,1 0-2 15,-3 0 0-15,4 0-1 15,-1 0 2-15,-7 0 5 14,6 0 2-14,-4 0 0 16,-4 4-5-16,-4 3-1 14,2 2 4-14,-11-1-6 16,-1 0 4-16,3 1-1 23,-4 3-2-23,5-5 2 0,-9 5-1 8,-5-3-2 8,-1 0 0-16,0-2 0 22,-5 2 0-21,11-5-1-1,0-4 0 10,7 4 0-7,-7-4 0 7,-7 8 0 10,-1 0 2-19,-9-3-2-1,-2 3 0 15,0-5 0-15,-8 5-1 14,10-3 0-14,-11-2 0 16,5 0 1-16,0-3 0 14,0 6 0-14,2-2 0 16,-2-1-1-15,-5-3-1 13,5 0 2-14,-2 0-3 15,-9 0 1-15,0 0 2 22,-6 5 0-22,7-5 0 0,-9 0-1 9,-1 0 1-4,1 0 1 7,-4 0 0-10,0 0 1 13,1 0-1-15,-1 0 0 16,-3 0-1-15,-1 0 0 12,4 0 4-12,1 0-2 15,5 0-2-15,2 0-1 11,-2 0-1-12,9 0 2 16,-5 4-4-15,4-4-1 20,1 0 2-21,-7 0 3 0,2 0 0 8,2 0 0 15,0 0 3-23,-1 0-3 0,-10 0-1 15,5 0 1-15,-4 0-3 13,-11 0-2-12,3 0 0 15,-7 0 2-15,0 0 2 12,0 0-4-13,0 0-3 16,4 0-2-16,0-25 0 14,2-27 10-13,7-2-10 15,-9 9-1-16,-2 9-8 14,-2 3-24-14,0 1-30 16,0 3-50-16,0 1-55 14,0 19-86-13,0 9-154 14</inkml:trace>
    </iact:actionData>
  </iact:action>
  <iact:action type="add" startTime="22424">
    <iact:property name="dataType"/>
    <iact:actionData xml:id="d13">
      <inkml:trace xmlns:inkml="http://www.w3.org/2003/InkML" xml:id="stk13" contextRef="#ctx0" brushRef="#br0">25363 5690 663 0,'0'0'111'3,"0"0"49"18,0 0-42-20,0 0-54-1,0 0-10 11,0 0-20 10,-257 0 2-20,188 20 3-1,-7 5-8 14,6 2 6-13,-3 7 2 11,5 3 6-10,5-1-6 12,10 4-8-12,11-2-7 8,13-1-5-9,12-9-2 16,4 5 5-16,13-1-5 10,0 6-1-11,19 11-4 17,57-1 1-16,13 10-8 15,20-1 0-16,5 1-1 16,0-7-3-14,-9-5 0-1,-19 4 3 11,-22-10 1 2,-14-4 7-13,-18-2 0 3,-20-15-3 7,-7-1 15 7,-5-6 8-17,0 8-13 0,-15 9-12 13,-42 3 0-14,-21 5-5 13,0-17 1-12,-2 1 0 17,4-12-3-18,13-6-2 13,15-3 0-12,12 0-26 14,13 0-66-15,18 0-53 15,5-40-71-14,0 15 0 13,23 0-389-13</inkml:trace>
    </iact:actionData>
  </iact:action>
  <iact:action type="add" startTime="22980">
    <iact:property name="dataType"/>
    <iact:actionData xml:id="d14">
      <inkml:trace xmlns:inkml="http://www.w3.org/2003/InkML" xml:id="stk14" contextRef="#ctx0" brushRef="#br0">25776 7637 591 0,'0'0'189'1,"0"0"-100"8,0 0 12 8,0 0-59-17,0 0 62 21,0 0-53-21,13-322-28 0,-13 191 8 12,0-12-19-11,0 0 13 14,0 5-12-14,0 14 2 15,0 20-8-16,0 26-5 14,0 29 0-14,0 24-1 14,0 9 1-13,11 16 3 14,16 0 30-15,5 0-1 14,3 0-7-13,-5 32 3 15,-1 4 10-16,-18 6-19 14,-3-5 4-13,-8 0-8 21,0 4-11-21,-25-1-3-1,-32-8-3 13,-6-11-1-12,-4-8-1 14,8-4-28-15,19-9-51 15,10 0-42-15,11 0-25 16,19 0-146-15,0 0-363 18</inkml:trace>
    </iact:actionData>
  </iact:action>
  <iact:action type="add" startTime="23370">
    <iact:property name="dataType"/>
    <iact:actionData xml:id="d15">
      <inkml:trace xmlns:inkml="http://www.w3.org/2003/InkML" xml:id="stk15" contextRef="#ctx0" brushRef="#br0">26339 6704 661 0,'0'0'200'2,"0"0"-41"7,0 0-64-3,0 0-33 3,0 0-13 11,0 0-11-19,247-119-22-1,-235 82-12 13,-10 0-3-12,-2 5-1 16,0 7-1-17,0 7-4 13,-14 6-21-13,-24 12 4 16,-13 0 12-16,3 21 10 13,-5 37 3-13,13 3 2 18,10 11 13-18,7 7 5 12,19 3 16-11,4-10 5 22,0-9-7-23,0-14 6 1,23-17-12 13,17-11-22-14,13-14-9 15,10-7-19-15,7 0-32 14,1-11-27-14,-1-35-55 16,-51 21-96-16,-6 10-233 16</inkml:trace>
    </iact:actionData>
  </iact:action>
  <iact:action type="add" startTime="23802">
    <iact:property name="dataType"/>
    <iact:actionData xml:id="d16">
      <inkml:trace xmlns:inkml="http://www.w3.org/2003/InkML" xml:id="stk16" contextRef="#ctx0" brushRef="#br0">27296 6747 167 0,'0'0'480'3,"0"0"-374"12,0 0 26-14,0 0-48 14,0 0-13-15,0 0-13 15,-238 98-18-15,208-70 8 16,18-7 21-16,12 8 17 16,0 0 8-14,0 3-22 11,6 10-42-12,40-6-13 13,15-7-15-13,0-8-2 13,15-17-21-14,-8-4-37 17,5 0-73-17,-14-50-44 20,-50 18-173-20,-7 4-378 0</inkml:trace>
    </iact:actionData>
  </iact:action>
  <iact:action type="add" startTime="24034">
    <iact:property name="dataType"/>
    <iact:actionData xml:id="d17">
      <inkml:trace xmlns:inkml="http://www.w3.org/2003/InkML" xml:id="stk17" contextRef="#ctx0" brushRef="#br0">27639 6940 287 0,'32'54'449'6,"-22"-14"-300"1,3-12-54 0,-13-12-88 6,0 0-7-12,0-16-99 15,0 0-223-15</inkml:trace>
    </iact:actionData>
  </iact:action>
  <iact:action type="add" startTime="24182">
    <iact:property name="dataType"/>
    <iact:actionData xml:id="d18">
      <inkml:trace xmlns:inkml="http://www.w3.org/2003/InkML" xml:id="stk18" contextRef="#ctx0" brushRef="#br0">27620 6396 111 0,'0'0'414'0,"0"0"-265"13,0 0-8-13,0 0-78 16,-4-219-34-16,4 206-20 15,0 13-9-15,0 0-8 14,0 0-135-13,0 0-183 14</inkml:trace>
    </iact:actionData>
  </iact:action>
  <iact:action type="add" startTime="24400">
    <iact:property name="dataType"/>
    <iact:actionData xml:id="d19">
      <inkml:trace xmlns:inkml="http://www.w3.org/2003/InkML" xml:id="stk19" contextRef="#ctx0" brushRef="#br0">28153 6489 380 0,'0'0'127'13,"0"0"11"-13,0 0-4 16,0 0-57-16,0 0 0 16,0 0-17-16,-233 206 4 13,216-169-14-13,4-14-23 16,13-6-6-15,0-1 10 22,0-3-13-23,19 2-4 0,34-9-13 13,-9-6 1-13,6 0-2 16,-3 0-6-16,-18-59-10 14,-8-18 4-14,-8-1-4 15,-13 9 8-14,0 25 7 13,0 19 1-14,0 22 1 15,0 3 0-14,0 0 29 12,4 32 37-12,3 33-50 15,-1 21-16-16,0 0 1 14,1-6-2-14,3-9 1 16,5-23-1-15,-2-7-5 20,1-29-33-20,14-12-29-1,7 0-90 9,-22-25-210 14,0-15-224-23</inkml:trace>
    </iact:actionData>
  </iact:action>
  <iact:action type="add" startTime="24830">
    <iact:property name="dataType"/>
    <iact:actionData xml:id="d20">
      <inkml:trace xmlns:inkml="http://www.w3.org/2003/InkML" xml:id="stk20" contextRef="#ctx0" brushRef="#br0">28457 5693 397 0,'0'0'185'4,"0"0"4"17,0 0-36-21,0 0-49 1,0 294-17 13,6-147-28-14,5 6-14 15,3-4 9-14,1-13-14 13,2-13-14-14,4-17-23 16,2-13-3-16,5-15-4 14,-5-20-37-14,4-22-60 18,-25-36-21-18,-2 0-161 15</inkml:trace>
    </iact:actionData>
  </iact:action>
  <iact:action type="add" startTime="25715">
    <iact:property name="dataType"/>
    <iact:actionData xml:id="d21">
      <inkml:trace xmlns:inkml="http://www.w3.org/2003/InkML" xml:id="stk21" contextRef="#ctx0" brushRef="#br0">23195 9728 434 0,'0'0'173'3,"0"0"-13"5,0 0-8 6,0 0-39-14,0 0-14 17,0 0-10-16,0 0 2 12,23 25 3-13,-18 21-42 24,1 2-14-24,-2-2-4 0,0-10-8 14,0-6-7-14,-4-14-8 16,3-4-4-16,3-12-3 13,7 0 13-13,10 0-12 17,4 0 2-16,9 0-6 12,4 0 0-13,13 0 6 16,6 0 8-16,8 0 4 17,15 0-2-17,3 0 6 2,16-12 2 9,8-1-1 3,7-3-4-14,6 4 4 15,3-1 2-14,-5 10 2 13,2-1-3-13,0 4-4 13,-4 0-5-14,9-4-5 22,-3-6-3-21,-6 3-1 0,4-8-3 13,0 2 4-14,1 4-1 15,-5 0 1-15,-4 5-5 13,-18 4 15-12,-9 0-7 14,3 0 1-15,-12 0 2 14,11 0-11-14,-13 0 5 16,2 10 0-16,-4-3-8 14,-3 1 0-13,7-4 0 14,-4 2 0-15,8-6 0 15,-2 0 0-14,7 0 0 14,-5 0 0-15,0 3 0 22,0 1 0-22,0 4 0 0,-6 5 0 16,0-1 0-16,-2-1 0 14,-7-3 0-14,7 1 0 16,-2-9 0-15,6 0 0 12,-5 0 0-13,1 0 0 16,4 0 0-15,-8 0 0 10,3 0 0-10,-1 0 0 15,-3 0 0-16,7 4 0 14,-4 5 0-13,8-9 0 14,-4 0 0-14,-2 0 0 13,2 0 0-14,-3 0 0 16,-3 0 0-15,6 0 0 20,-7 0 0-20,3 0 0-1,-9 0 0 8,0 0 0 9,1 0 0-15,-1 0 0-2,0 0 0 15,0 0 0-15,2 0 0 15,-8 0 0-14,0 0 0 14,-2 0 0-15,-2 0 0 16,2 0 0-16,-1 0 0 14,5 0 0-13,0 0 0 13,7 0 0-14,-3 6 0 14,0 7 0-14,-4-4 0 16,-10 0 0-15,-5-2 0 21,-2 1 0-22,-2-4 0 1,-6 5 0 13,-3 0 0-13,3-6 0 13,0 1 0-13,12-1 0 13,-2-3 0-14,3 0 0 9,3 0 0 12,-5 0 0-21,-1 0 0 0,4 0 0 14,-3 0 0-14,-16 0 0 15,5 0 0-14,-9 0 0 13,-2 0 0-14,7 0 0 16,-3 0 0-16,5 0 0 15,-5 0 0-14,-2 0 0 14,-1 0 0-15,-8 0 0 21,5 0 0-21,-8 0 0 0,2 0 0 8,-7 0 0 14,-1 0 0-21,5 0 0 0,-5 0 0 11,3 0 0-12,1 0 0 16,-3 0 0-16,-4 0 0 13,5 0 0-12,-3 0 0 15,-6 0 0-15,0 0 0 11,0 0 0-11,0 0 0 15,0 0 0-16,0 0 0 14,0 0 0-14,0 0 0 16,0 0 0-16,0 0 0 14,0 0 0-13,0 0 0 15,0-40 0-16,0-17 0 21,0-11 0-21,-10-3 0 1,5-2 0 14,1 8 0-14,4 12 0 13,0 19-34-13,-6 18-20 16,6 9-48-17,-9 7-74 8,-5 0-43-4,11 0-101 10,3 32-749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4T19:47:40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89">
    <iact:property name="dataType"/>
    <iact:actionData xml:id="d0">
      <inkml:trace xmlns:inkml="http://www.w3.org/2003/InkML" xml:id="stk0" contextRef="#ctx0" brushRef="#br0">10526 18149 616 0,'0'0'289'38,"0"0"-175"-38,0 0-12 0,0 0-29 0,0 0-29 0,0 0 11 0,0 0 23 0,0 0 1 0,13 82 2 0,-17-54-8 0,-5 9-22 0,1-9 0 15,0 6-26-14,-5-18-4 5,11 3-16 17,-2-9-2-23,4-2 1 0,0-5-2 16,0-3 0-14,0 0 2 9,0 0 8-11,0 0-8 16,0 0 3-15,6 0-5 12,28 0 0-13,4 0 2 16,2 0 10-16,10 0 2 14,-8-9-5-14,11 7 2 24,-2 2 0-24,3 0 7 0,5 0-5 8,5 0-1 7,5-10-3-15,13 10 1 21,1 0-2-20,5 0 10-1,-2 0 0 15,1 0-7-15,-3 0 11 14,-2 0-9-13,3 0-12 14,3 10-3-14,3 1 0 12,10 5 0-13,6-7 0 16,-3-5 0-16,11-1 0 14,-1 6 0-14,2-6 0 16,6 7 0-16,-6 5 0 23,2-11 0-23,-4 2 0 0,-11-3 0 7,1-3 0 7,-5 0 0-14,-17 0 0 16,4 0 0-16,-8 0 0 14,2 0 0-13,2 0 0 20,-6 0 0-21,2 0 0 0,4 8 0 17,-8 0 0-17,2 1 0 14,0 3 0-14,0 3 0 15,2-5 0-15,10-3 0 15,-1 5 0-15,5-3 0 16,9-9 0-16,3 8 0 15,-1-8 0-14,-2 0 0 12,-4 0 0-13,-8 0 0 14,3 0 0-14,-5 8 0 25,-5-8 0-25,-8 0 0 0,-7 3 0 14,-8-3 0-14,4 0 0 15,1 0 0-15,3 0 0 14,-2 0 0-14,3 0 0 16,-5 0 0-16,11 0 0 15,-7 0 0-15,5 0 0 15,1 0 0-15,-5 0 0 14,-5 0 0-13,-4 0 0 14,2 0 0-14,-2 0 0 12,-4 0 0-13,-2 0 0 17,-3 0 0-17,3 0 0 22,0-3 0-22,-5-5 0 0,7 0 0 8,-7-1 0 9,9 5 0-16,4 1 0 10,3 3 0-11,7 0 0 22,-3 0 0-22,-9 0 0 0,0 0 0 14,-7 0 0-13,5 0 0 14,-2 0 0-15,4-5 0 14,0 5 0-14,4 0 0 16,0 0 0-16,-4 0 0 14,-6 0 0-14,8 0 0 20,-2 0 0-20,4 0 0 11,-1 0 0-11,9 0 0 15,1 0 0-14,2 0 0 13,8 0 0-14,-6 0 0 18,-3 0 0-18,-1 0 0 19,-2 0 0-19,-7 0 0 0,-4 0 0 16,-4 0 0-16,4 0 0 14,-7 0 0-13,18 0 0 15,2 0 0-16,5 0 0 13,1 0 0-13,3 0 0 16,-6 0 0-16,5 0 0 14,-8 0 0-14,-9 0 0 16,3 0 0-16,-7 0 0 14,0 0 0-14,4 0 0 16,-4 0 0-15,0-7 0 13,-2-11 0-14,8 7 0 15,-8 3 0-14,8-9 0 13,-8 17 0-14,2-8 0 21,2 5 0-21,-2 3 0 0,0 0 0 17,7 0 0-17,-1 0 0 15,4 0 0-15,1 0 0 15,2 0 0-15,-1 0 0 14,-1 0 0-14,-3 0 0 16,1 0 0-16,-5 0 0 13,0 0 0-13,7 0 0 24,-1 0 0-24,-3 0 0 0,3 0 0 14,9 0 0-13,-2 0 0 6,4 0 0 15,6-6 0-22,-1 2 0 0,-3-3 0 16,-6 7 0-16,2 0 0 18,-5 0 0-18,-1 0 0 9,2 0 0 8,-11 7 0-17,0 3 0 1,-4 1 0 15,-10-3 0-16,-9-8 0 13,-2 9 0-12,-5-9 0 14,-11 2 0-14,1-2 0 13,-9 0 0-14,-5 0 0 16,-3 0 0-16,1 0 0 21,-3 0 0-20,2 0 0-1,-6 0 0 7,0 0 0 13,2 0 0-19,2 0 0 11,11 0 0-11,-4-40 0 18,-1-13 0-19,-6-3 0 0,-4 3 0 14,0 0 0-14,0 16 0 16,0 12 0-16,0 12 0 14,0 13 0-14,0 0 0 16,0 0 0-16,0 0 0 14,0 0-3-14,0 0-112 16,-4 9-116-16,-2 10-140 24,6-9-457-23</inkml:trace>
    </iact:actionData>
  </iact:action>
  <iact:action type="add" startTime="18939">
    <iact:property name="dataType"/>
    <iact:actionData xml:id="d1">
      <inkml:trace xmlns:inkml="http://www.w3.org/2003/InkML" xml:id="stk1" contextRef="#ctx0" brushRef="#br0">4380 12874 995 0,'0'0'242'3,"0"0"-85"22,0 0-10-25,0 0-44 1,0 0-31 3,0 0 10 13,0 0-15-17,0 0-22 16,0 0 5-16,-53-22 3 22,2 22-19-21,-10 0-34 0,-6 0 0 11,-9 0 0-12,-10 7 0 16,-7 6 0-16,11-2 0 8,6-7 0 16,6 1 0-24,18 0 0 0,7-5 0 21,1 0 0-21,10 0 0 0,3 0 0 7,3 0 0 7,5 0 0-13,0 0 0 14,6 0 0-15,2 0 0 22,11 0 0-22,0 0 0 0,4 0 0 16,0 0 0-16,0 0 0 14,0 0 0-14,0 0 0 16,0 0 0-16,0 0 0 10,0 0 0 2,0 0 0-12,0 0 0 22,0 0 0-22,0 0 0 0,0 0 0 14,0 23 0-14,0 19 0 16,0 1 0-16,0-2 0 23,0 5 0-23,0-5 0 0,0 0 0 7,0-1 0 9,0 0 0-16,0 13 0 18,0 4 0-17,0 5 0 3,0-5 0 6,0 4 0 4,0-4 0-14,0 14 0 14,0 13 0-13,0 12 0 12,0 5 0-12,-6-2 0 19,-7-5 0-20,-4-4 0 0,2 0 0 16,3-1 0-16,1 9 0 15,3-9 0-15,2 7 0 20,3-8 0-20,3-1 0 10,0-13 0-10,0-10 0 15,0-6 0-14,0-9 0 20,0 5 0-21,0 5 0 0,0 7 0 15,0-1 0-15,0 0 0 7,0-15 0 9,0-8 0-16,0-12 0 22,0 5 0-21,0-20 0-1,0-2 0 11,0-4 0 3,0-2 0-13,0-7 0 11,0 0 0-12,0 4 0 22,0-4 0-22,0 0 0 0,0 0 0 14,0 0 0-14,0 0 0 16,0 0 0-16,0 0 0 15,17 0 0-15,21 0 0 16,11 0 0-16,5 0 0 13,10 0 0-13,3 0 0 16,15 5 0-16,15-5 0 22,6 0 0-22,5 0 0 0,-7 0 0 16,-8 0 0-15,-17 0 0 12,-19 0 0-13,-9 0 0 16,-2 2 0-16,-10 11 0 13,-2-1 0-13,4-2 0 16,-2-10 0-16,2 7 0 14,-9-2 0-14,9-2 0 16,-13 7 0-16,1-10 0 14,-14 3 0-14,-10-3 0 21,-2 0 0-21,0 0 0 10,0 0 0-9,0 0 0 15,9-50 0-16,-1-38 0 17,1-49 0-17,-5-25 0 11,-4-31 0-11,0-11 0 22,0 0 0-22,0-8 0 0,-13-4 0 15,-4-4 0-15,15-11 0 16,2 12 0-16,0 23 0 15,0 28 0-14,0 37 0 17,0 37 0-17,0 29 0 13,2 27 0-13,-2 19 0 4,0 16 0 1,0 3 0 7,0 0-88-13,0 28-253 16,9 16-730-16</inkml:trace>
    </iact:actionData>
  </iact:action>
  <iact:action type="add" startTime="20800">
    <iact:property name="dataType"/>
    <iact:actionData xml:id="d2">
      <inkml:trace xmlns:inkml="http://www.w3.org/2003/InkML" xml:id="stk2" contextRef="#ctx0" brushRef="#br0">8777 15829 763 0,'0'0'309'23,"0"0"-152"-23,0 0-33 1,0 0-5 12,0 0-48-13,0 0-2 16,0 0 18-16,-101 7-13 14,53 11-6-14,-11 2-21 16,-9-8-8-16,-5 3-15 14,-5 2-3-14,6 1-5 16,0-7-8-16,7 0-3 22,2 3-4-22,0-3 7 0,-1 7-6 8,10-2 7 6,-3 0-9-13,17-4 2 15,14-3-1-16,7-5-1 21,11-4 0-21,4 0 0 0,4 0-1 8,0 0 5 14,0 0-3-22,0 0 1 0,0 0-4 14,0 0 2-14,0 0 0 16,0 0 0-16,0 0-2 14,0 0 2-14,0 0-1 16,0 0 0-15,0 0 2 13,0 0 5-14,0 8-6 15,0-1 4-15,0 21-3 22,0 9 1-22,0 16 2 0,0 1-3 9,0 4 0 12,0 6 2-21,0 7-3 0,0 1 0 16,0 3 0-15,0-10 0 12,0 7 0-12,0-1 0 14,0 1 0-15,0-1 0 15,0 5 0-15,0 3 0 12,0 3 0-5,0-6 0 3,0 2 0-10,0-3 0 17,0-2 0-17,-7-9 0 13,3 7 0-12,0-6 0 20,0 0 0-21,-2-4 0 0,-1-3 0 16,-5-5 0-16,7-5 0 15,-1 1 0-15,2 1 0 15,4 12 0-15,0-9 0 14,0 12 0-14,0-12 0 16,0 4 0-16,0 5 0 9,0 3 0 12,0-12 0-21,-9 4 0 0,-1-13 0 15,-1 2 0-15,3-17 0 20,4-14 0-20,4-2 0 9,-7-5 0-9,7-1 0 17,0-7 0-17,-2 0 0 21,2 0 0-20,0 10 0-1,-4-10 0 7,4 0 0 16,0 0 0-23,0 0 0 0,0 0 0 11,0 0 0 7,0 0 0-18,0 0 0 0,0 0 0 16,0 0 0-16,0 0 0 14,36 0 0-14,17 0 0 9,20 0 0 12,9 0 0-21,1-10 0 0,5 3 0 16,1 7 0-16,-13 0 0 14,-3 0 0-13,-18 0 0 15,-9 0 0-16,-1 0 0 14,-14 0 0-14,1 0 0 15,-13 0 0-15,-13 0 0 19,0 0 0-19,-6 0 0 17,0 0 0-17,11 0 0 0,6 0 0 16,2 0 0-16,6 0 0 14,9 0 0-14,-15 0 0 17,-2 0 0-17,-13 0 0 13,2 0 0-13,-6 0 0 16,0 0 0-16,0 0 0 14,0 0 0-14,0 0 0 17,2-17 0-17,3-40 0 14,1-37 0-14,-6-11 0 15,0-39 0-15,0-19 0 16,0-21 0-16,0-17 0 22,8-11 0-22,7-17 0 0,-4-4 0 15,5 14 0-15,-7 18 0 16,10 29 0-16,-7 10 0 14,7 15 0-14,-12 22 0 16,10 41 0-16,-15 22-75 15,12 46-112-15,-9 16-84 14,-5 33-356-14</inkml:trace>
    </iact:actionData>
  </iact:action>
  <iact:action type="add" startTime="22881">
    <iact:property name="dataType"/>
    <iact:actionData xml:id="d3">
      <inkml:trace xmlns:inkml="http://www.w3.org/2003/InkML" xml:id="stk3" contextRef="#ctx0" brushRef="#br0">28048 12802 797 0,'0'0'273'18,"0"0"-145"-18,0 0-6 1,0 0-16 18,0 0-43-19,0 0-4 8,0 0 32 8,-80-49-19-16,21 44-12 16,-17 5-1-15,-12 0-28-1,-5 0-6 15,-10 0-18-15,-9 0-3 14,5 0-4-14,3 0 1 16,18 0-1-15,12 0 1 22,30 0 0-23,16 0-1 0,14 0 5 14,3 0 0-14,7 0 15 14,-4 5-6-14,8-5-3 16,-5 0-6-15,-1 3-2 12,4-3 1-12,-2 6-2 14,4-3 9-15,-5 1 8 15,-3 7 8-15,6 7-16 15,-7 5-1-15,-3 11-10 14,1-6 0-13,1 6 0 14,3-6 0-14,-5 1 0 13,10 7 0-14,-7 0 0 16,-1 10 0-16,6-2 0 21,-1 6 0-21,-5 6 0 1,8 2 0 6,-3 12 0 16,-7-5 0-23,5 8 0 0,-1 4 0 7,-2-6 0 15,5 10 0-21,-5 3 0-1,6 11 0 23,-5 5 0-17,5-7 0-6,-5-3 0 0,1-9 0 14,-7 1 0-14,1 0 0 16,1-6 0-15,2 12 0 12,9-4 0-13,-2-1 0 16,4-10 0-16,0-11 0 15,0-15 0-15,0-4 0 16,0-3 0-16,0 2 0 22,0-2 0-22,0 0 0 0,0-2 0 15,0-7 0-14,0 3 0 12,0-2 0-12,0-7 0 14,0 0 0-14,0-10 0 12,0-3 0-13,0 5 0 16,0 1 0-16,0 0 0 14,0-8 0-14,0-2 0 16,0-4 0-16,0-4 0 14,0 0 0-13,0 0 0 14,0 0 0-15,0 0 0 14,0 0 0-14,0 0 0 16,0 0 0-16,0 0 0 14,0 0 0-14,0 0 0 16,0 0 0-15,0 0 0 20,0 0 0-20,0 0 0-1,0 0 0 12,0 0 0 5,21 7 0-17,28 11 0 0,14-2 0 15,15 3 0-15,23 3 0 16,13-7 0-16,8 6 0 22,6-4 0-22,1-9 0 0,2-1 0 7,-1-7 0 16,-7 0 0-23,-16 0 0 0,-10 0 0 10,-30 0 0 10,-22 0 0-20,-20-3 0 0,-17 3 0 15,-3 0 0-15,-5 0 0 14,0 0 0-14,0 0 0 16,0 0 0-16,0 0 0 14,0 0 0-13,0 0 0 14,0 0 0-15,0 0 0 14,0 0 0-14,0 0 0 16,0 0 0-16,0 0 0 14,0 0 0-14,0-4 0 17,0-33 0-17,0-28 0 22,-5-30 0-22,-22-28 0 0,10-20 0 7,2-4 0 16,7-19 0-23,4 2 0 0,4-4 0 7,0-8 0 16,0-7 0-23,0-14 0 0,0 6 0 7,0 20 0 17,0 24 0-23,0 20 0-1,0 9 0 11,-7 8 0-11,-1 16 0 16,-3 16 0-16,9 29 0 19,-2 21 0-19,0 11 0 15,4 17 0-14,0 0 0 10,8 7-152-11,13 34-192 14,17 15-511-14</inkml:trace>
    </iact:actionData>
  </iact:action>
  <iact:action type="add" startTime="24717">
    <iact:property name="dataType"/>
    <iact:actionData xml:id="d4">
      <inkml:trace xmlns:inkml="http://www.w3.org/2003/InkML" xml:id="stk4" contextRef="#ctx0" brushRef="#br0">32136 15992 456 0,'0'0'403'8,"0"0"-262"5,0 0-22-13,0 0-30 16,0 0-27-16,0 0 9 21,0 0 15-20,23 28-30-1,-23-28-12 13,-23-3 25-13,-30-19 0 16,-3-1-29-15,-10-2 0 13,-3 1-15-13,-7 2-20 13,10 3-3 1,1 11 0-15,17-2-4 0,12 10 4 15,6 0-4-15,22 0 4 15,-7 0 1-15,9 0 1 16,-7 0 0-16,7 0-2 21,-3 10 0-21,3 5 4 0,-2 7-2 8,8-3 3 14,-5 6-6-22,-1 3 5 1,6 9-2 15,0 9 6-16,-2 1 4 13,2 7-3-13,-6 8 0 16,2-8-2-16,-7-2 7 19,5 5-11-19,-7-11 4 12,7 1 3-11,-9 15-5 11,2-5 7-12,1 17-1 16,-7 16-2-16,4 0 0 22,-4 0 10-22,2-8-9 0,4-10 8 9,-5-9-18 4,1 10 2-13,-4 0-1 22,2 1-2-22,8-2 8 0,-4-6-9 17,7-4 0-17,-1-8 0 13,1-2 0-13,-5 5 0 16,7-4 0-16,-9 5 0 16,7 7 0-16,-3 5 0 15,-1-14 0-15,-1 15 0 13,-4-6 0-12,11-8 0 14,-5-4 0-14,3-9 0 12,8-6 0-13,-4-5 0 16,-3-1 0-16,7 1 0 14,-4-13 0-14,2 5 0 24,-2-17 0-24,4 3 0 0,0-3 0 14,0 9 0-14,0 4 0 16,0-2 0-16,0 15 0 14,0-15 0-14,0 15 0 16,0-6 0-16,0-7 0 14,0-14 0-13,0 3 0 14,0-10 0-15,0 8 0 14,0-8 0-14,0 4 0 16,0-4 0-16,0 0 0 15,0 0 0-15,0 0 0 15,10 0 0-15,16 0 0 22,5 0 0-22,1 0 0 0,14 0 0 15,1 0 0-15,14 0 0 16,12 0 0-16,-3 0 0 7,12 0 0 15,-2 0 0-21,-8 0 0-1,-7 0 0 13,3 0 0-13,-3 0 0 16,0 3 0-15,1-3 0 12,1 4 0-13,-4 4 0 17,11-8 0-17,-11 0 0 14,-10 0 0-14,-7 0 0 15,-14 0 0-15,-13 0 0 16,-6 0 0-16,-13 0 0 16,0 0 0-16,0 0 0 20,0 0 0-20,0 0 0 0,0 0 0 16,0 0 0-16,0 0 0 14,0 0 0-14,0 0 0 16,0 0 0-15,0 0 0 12,0-8 0-13,0-21 0 17,0-14 0-17,0-23 0 13,0-8 0-13,0-8 0 16,-22-15 0-15,-1-14 0 13,-2-8 0-14,14-6 0 15,-1-3 0-15,12-16 0 14,0-5 0-13,0-15 0 14,0-8 0-14,-2-19 0 12,-17 10 0-13,0-3 0 18,-2 22 0-18,0-2 0 21,4 1 0-21,8 10 0 0,5 24 0 13,4 11 0-13,0 28 0 24,0 25 0-24,0 23 0 0,0 22 0 7,0 11 0 9,0 9 0-16,0 0 0 13,-4 0 0-12,-5 0-61 14,-7 49-93-15,9-12-134 14,7 20-202-14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4T19:47:40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43">
    <iact:property name="dataType"/>
    <iact:actionData xml:id="d0">
      <inkml:trace xmlns:inkml="http://www.w3.org/2003/InkML" xml:id="stk0" contextRef="#ctx0" brushRef="#br0">15360 13697 575 0,'0'0'169'3,"0"0"-72"4,0 0 23 9,0 0-29-15,0 0-1 12,0 0 5-13,0 0 9 16,0 0 9-16,0 0-30 15,-23 69-33-15,-6-14-7 15,-1 17-3-14,-3 6-9 13,7-2-15-14,3-5-5 21,8-6 5-20,7-8-1-1,8-4 12 15,0 0-3-15,0-1 4 16,0 15-11-16,0-2-8 15,23 13-6-15,7 2-2 18,-1 2-1-17,-6 5 3 11,-4-9-5-12,-15-6 6 14,-1-7-8-14,-3-12 3 24,0-12 1-24,0-7-4 0,0-15 4 4,0-1-2 13,-3-8 0-17,-1-4 0 14,-2-6-5-14,0 0-9 16,3 0-6-16,-5 0 7 22,-2 0 5-22,5 0 10 0,1 0 0 8,-6 12 1 14,7 0 5-21,-7 8-1-1,4-4 7 15,3 1-6-15,-1 0 2 14,0-9-7-14,4-4 0 16,-4-1 0-16,4 9 1 14,0 5 1-13,0 12-3 14,0 0 16-15,0 3-10 15,0-11 5-15,0-9-10 15,0-7-2-14,0-3-2 20,-6 16 0-21,1 7-6 0,-3 3-13 8,-3 8-1 15,9-12-40-23,-15-12-49 0,3-12-109 13,3 0-43-13,-4-15-194 16</inkml:trace>
    </iact:actionData>
  </iact:action>
  <iact:action type="add" startTime="6292">
    <iact:property name="dataType"/>
    <iact:actionData xml:id="d1">
      <inkml:trace xmlns:inkml="http://www.w3.org/2003/InkML" xml:id="stk1" contextRef="#ctx0" brushRef="#br0">14928 15035 425 0,'0'0'439'1,"0"0"-233"21,0 0-48-22,0 0-32 0,0 0-39 14,0 0-17-14,0 0 7 8,47 22-13 16,-22 31 4-24,9 12 17 0,-5 16-22 15,5 0 1-15,-9 2-18 15,5-4-5-15,-13-19-22 15,-5-7-10-15,-1-20-9 15,-3-14 0-15,-3-6 0 14,-5-13 0-14,0 0 0 15,6 0 0-15,-6 0 0 15,8 0 0-15,-1 0 0 21,18 0 0-21,6-28 0 0,20-22 0 16,2-3 0-16,8-16 0 14,2 8 0-14,-4 4 0 10,-15 20 0 6,-16 17 0-16,-5 20 0 20,-4 0-38-20,-19 7-168 0,0 31-241 14</inkml:trace>
    </iact:actionData>
  </iact:action>
  <iact:action type="add" startTime="7479">
    <iact:property name="dataType"/>
    <iact:actionData xml:id="d2">
      <inkml:trace xmlns:inkml="http://www.w3.org/2003/InkML" xml:id="stk2" contextRef="#ctx0" brushRef="#br0">25612 13533 318 0,'0'0'205'18,"0"0"-122"-17,0 0-21 0,0 0 21 13,0 0-9-13,0 0 14 14,0 0 33-15,-40 11-26 14,32 14-9-13,-7 7-26 13,-4 5-18-14,4 1-18 16,5 2 3-16,-5 6-10 16,11 8-4-16,-7-2-6 13,7 14 6-12,4-1 1 21,0 4 15-22,0 9 15 0,0-16-8 16,0-6-2-16,19-8-5 14,4-2-7-14,-6-6-17 16,-2 6 4-16,-7-1-9 13,-8 4 0-12,0-4 0 15,0-12-1-16,0-10 1 14,0-6-3-14,0-9 1 16,-8 1 2-16,-3 3-2 22,-1 13 4-22,-1 3-1 0,-4 16 3 8,11 2-1 6,6 2 2-14,0 5 4 20,0-7 17-20,0-4 6 5,0-2-8 1,0-7-7 9,10-5-2-14,-1 1 1 17,-5-22-3-18,0 5-13 4,-4-6 2 3,0-6-2 14,0 0 3-21,0 0-6 0,0 0-4 15,0 0-11-15,0 0-16 16,0 0-28-16,0 0-29 16,0 0-36-16,-21 0-103 13,10 0-88-12,1-13-259 13</inkml:trace>
    </iact:actionData>
  </iact:action>
  <iact:action type="add" startTime="8079">
    <iact:property name="dataType"/>
    <iact:actionData xml:id="d3">
      <inkml:trace xmlns:inkml="http://www.w3.org/2003/InkML" xml:id="stk3" contextRef="#ctx0" brushRef="#br0">25271 14738 90 0,'0'0'738'14,"0"0"-546"-14,0 0-78 14,0 0-41-13,0 0-49 14,0 0 25-15,0 0 64 14,6 0 15-13,9 7-13 14,10 15-18-15,-2 14-7 22,0 9-23-22,1 5-20 0,-1 2-13 7,0 1-2 14,0 1-20-21,-4-10 3 0,-4-8-3 16,-9-7-7-15,3-12-5 12,-5-9 0-12,-4-8 0 14,0 0 0-14,4 0 0 12,-2 0 0-13,-2 0 0 14,0 0 0-13,0 0 0 15,7 0 0-16,-7 0 0 15,0 0 0-14,4 0 0 13,-4 0 0-14,0 0 0 16,0 0 0-15,0 0 0 12,14 0 0-13,14 0 0 22,16-44 0-21,15-27 0-1,0-5 0 17,-6 11 0-17,-9 6 0 17,-12 22 0-17,-20 18 0 12,-7 6 0-12,-5 9 0 10,0 4 0 9,0 0 0-19,0 0 0 0,0 0-253 14,0 0-143-14,0 0-358 16</inkml:trace>
    </iact:actionData>
  </iact:action>
  <iact:action type="add" startTime="9335">
    <iact:property name="dataType"/>
    <iact:actionData xml:id="d4">
      <inkml:trace xmlns:inkml="http://www.w3.org/2003/InkML" xml:id="stk4" contextRef="#ctx0" brushRef="#br0">13135 16948 166 0,'0'0'806'20,"0"0"-625"-20,0 0-25 1,0 0 28 12,0 0-75-12,23 207-94 22,-92-76 18-22,-9-3 1-1,10-22 5 6,16-32 17 18,22-39-14-23,13-17 2-1,11-15 6 12,6-3-26-12,0 0-13 17,23-11 15-17,55-56-13 13,36-30-13-13,4-21 6 18,4-1-6-18,-33 20 5 13,-32 37-4-13,-34 52 2 16,-23 10 1-16,0 0 30 14,-19 69-29-14,-36 37-5 23,-10 19 0-22,8-13 0 0,8-31 0 10,20-31 0-8,16-21 0 3,9-27 0 8,4-2 0-13,0 0 0 15,6 0 0-16,64-31 0 22,23-40 0-22,25-18 0 0,-9-4 0 15,-10 10 0-15,-33 22 0 15,-33 33 0-15,-29 20 0 14,-4 8 0-14,0 0 0 16,-8 61 0-16,-32 21 0 14,-6 0 0-14,14-17 0 17,9-46 0-4,19-10 0-13,4-9 0 0,0 0 0 24,4 0 0-24,55-13 0 0,23-47 0 14,28-30 0-14,-5-4 0 9,-4 4 0 12,-31 19 0-21,-28 43 0 0,-32 24 0 16,-10 4 0-16,0 0 0 14,0 46 0-14,-2 23 0 16,-25 13 0-16,4-21 0 15,14-32 0-15,1-13 0 15,8-7 0-15,0-9 0 13,0 0 0-13,0 0 0 17,17 0 0-17,46-30 0 14,30-30 0-14,18-40 0 16,22-25 0-16,8-6 0 20,-27 17 0-20,-34 35 0 4,-38 47 0 4,-38 32 0 5,-4 8 0-13,-4 70 0 21,-51 25 0-21,-8-1 0 0,4-12 0 16,13-21 0-16,6-13 0 14,10-18 0-14,11-23 0 16,9-2 0-16,6-4 0 14,-3-9 0-14,7 0 0 16,0 0-161-16,0 0-123 16,0 0-251-16</inkml:trace>
    </iact:actionData>
  </iact:action>
  <iact:action type="add" startTime="10641">
    <iact:property name="dataType"/>
    <iact:actionData xml:id="d5">
      <inkml:trace xmlns:inkml="http://www.w3.org/2003/InkML" xml:id="stk5" contextRef="#ctx0" brushRef="#br0">23119 16840 464 0,'0'0'418'12,"0"0"-163"-12,0 0-78 14,0 0 5-13,0 0-50 14,0 0-85-15,-162 315 2 14,69-167 2-14,1-29-9 17,14-21-21-16,25-33-3 12,17-21-1-13,19-26-4 15,11-15-2-15,6-3-6 22,0 0-1-22,67-28 4 1,43-47 0 13,29-18-5-14,0-13-4 16,-15-4 2-16,-31 32-1 15,-40 30 2-15,-34 31-2 15,-19 17 11-15,0 0 26 14,0 41 9 0,-26 53-20-12,-30 33-26-2,-3-2 0 15,14-22 0-15,24-38 0 15,4-28 0-15,13-20 0 14,4-17 0-14,0 0 0 24,57 0 0-24,48-57 0 1,41-33 0 12,8-21 0-12,-13-3 0 15,-27 20 0-16,-49 33 0 13,-27 32 0-12,-23 20 0 14,-15 9 0-15,0 28 0 14,-34 72 0-14,-29 25 0 17,-5 6 0-17,9-32 0 14,19-34 0-14,17-29 0 15,15-19 0-15,8-9 0 14,0-8 0-14,0 0 0 16,57-11 0-16,31-44 0 19,24-26 0-19,6-9 0 5,2-11 0 3,-17 11 0 13,-31 28 0-21,-32 25 0 0,-30 37 0 7,-10 0 0 15,0 37 0-22,-29 62 0 0,-13 11 0 14,-13-5 0-14,23-38 0 17,15-31 0-17,11-24 0 13,6-12 0-13,0 0 0 16,0 0 0-16,27 0 0 14,35-37 0-14,30-19 0 24,-1-15 0-24,6-10 0 0,-2 3 0 14,-24 9 0-14,-16 23 0 9,-27 18 0 5,-18 20 0-14,-10 8 0 23,0 0 0-23,0 0 0 0,0 25 0 14,0-5 0-14,0 1 0 16,0-5 0-16,-8 0-61 14,6-7-86-14,-3-2-67 16,1-7-108-16,-2 5-349 14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4T19:51:14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337">
    <iact:property name="dataType"/>
    <iact:actionData xml:id="d0">
      <inkml:trace xmlns:inkml="http://www.w3.org/2003/InkML" xml:id="stk0" contextRef="#ctx0" brushRef="#br0">14467 5204 342 0,'0'0'516'8,"0"0"-313"8,0 0-71-16,0 0-18 14,0 0-43-13,0 0-16 14,0 0-1-15,17-16-3 22,-17 16 15-22,0 0-1 1,0 0-3 6,0 0-19 16,0 0-3-23,0 0-14 0,-17 28-7 13,-13 17 2-13,-3 7-2 16,-3-2-9-16,6 0-4 14,3 3 5-14,-5 4-10 17,9 8 10-17,0 0-3 13,0 0 7-12,6-4-1 14,2 0-3-15,3-4 0 14,3 5-8-14,-1 0 1 16,-3-2-3-16,9-1 6 22,-9 0-6-21,11 0 6-1,2 6-1 8,0 4 4 13,0 0 1-20,0 5-11-1,0-1 0 7,0-8 0 16,0 2 0-23,0-3 0 0,0-2 0 15,0-1 0-14,0-4 0 12,0-3 0-13,0-5 0 16,0-5 0-16,0-4 0 14,0 2 0-14,0 4 0 20,0 7 0-17,0 7 0-2,2 5 0 8,11 2 0 4,-5-3 0-13,-6-6 0 22,5-5 0-22,-3-5 0 0,-4-11 0 8,6 0 0 11,-6-8 0-17,0-8 0 1,0-5 0 4,0-3 0 14,0-5 0-21,0-5 0 0,0 1 0 14,0 0 0-14,0 2 0 16,0-6 0-16,2 0 0 15,-2 0 0-15,0 0 0 15,0 0 0-14,0 0 0 15,0 0 0-16,0 0 0 13,0 0 0-13,0 0 0 14,0 0 0-14,0 0 0 16,0 0 0-16,-19-6 0 16,-33-35 0-16,-3-7 0 14,-8-14 0-13,4 1 0 20,8 4-5-21,15 13-4 0,19 13 9 8,5 19-3 14,8 5 5-22,4 7-2 1,0 0 0 14,0 0 3-15,0 0 3 14,0 0 0-14,0 4-6 16,0 45 0-16,4 17 0 18,29 6 0-17,5-5 0 6,2-6 0 12,-4-8 0-18,6-9 0-1,-10-11 0 16,-11-16 0-16,6-9 0 20,7-8 0-20,8 0 0 0,22-12 0 16,11-41 0-16,-9-9 0 16,-7 5 0-16,-7 11 0 6,-18 11 0 16,-4 6 0-21,-11 11 0-1,-15 11 0 13,-4 3 0-13,0-4-40 16,0 8-221-16,0 0-127 14,0 0-382-14</inkml:trace>
    </iact:actionData>
  </iact:action>
  <iact:action type="add" startTime="26473">
    <iact:property name="dataType"/>
    <iact:actionData xml:id="d1">
      <inkml:trace xmlns:inkml="http://www.w3.org/2003/InkML" xml:id="stk1" contextRef="#ctx0" brushRef="#br0">14197 8401 378 0,'0'0'179'12,"0"0"1"-12,0 0 1 16,0 0-52-16,0 0-36 22,0 0 7-22,66 39 8 0,-66-39-15 14,0 3-22-14,-3 14-20 8,-58 7-4 14,-17 17 41-22,-10 21-35 0,8 6-2 16,10 5-13-16,20 5-3 14,18-4-5-14,19-8 4 16,13-1-10-16,3-8 1 15,60-11-14-15,29-18-4 16,14-24-3-16,1-4-4 14,-6-17 0-14,-16-29-2 15,-28-5 1-15,-32-7-3 14,-15 5 3-14,-10-1-2 16,0 2 2-16,-63 7 2 16,-15 9-1-15,-14 19 7 12,3 17 9-13,17 0-4 22,13 0-3-22,21 7-5 0,22 14-4 16,16-4 0-16,0 2 0 14,16 11 0-13,71 2 0 14,18-11 0-15,13-14 0 14,-19-7 0-14,-17 0 0 16,-33 0 0-16,-20-28 0 14,-20-9 0-14,-9 1 0 22,0-6 0-21,-63 13 0-1,-36 14 0 7,-26 15 0 9,-1 0 0-16,8 3 0 14,21 38 0-14,34-3 0 16,31-9 0-15,19 0 0 21,13-7 0-22,7 9 0 0,81-3 0 13,41-16 0-13,18-12 0 16,9 0 0-15,-25-37 0 12,-30-16 0-13,-36 3 0 16,-27 7 0-16,-31 1 0 14,-7 5 0-14,-38 9 0 16,-61 10 0-16,-34 18 0 14,-6 0 0-14,2 10 0 24,25 30 0-24,43-2 0 0,26-14 0 14,29-8 0-14,14-4 0 9,6 1 0 13,85-1 0-22,46-12 0 0,31 0 0 7,-1 0 0 17,-22-50 0-24,-42 6 0 0,-33-5 0 7,-39 8 0 14,-31 9 0-21,0 7 0 0,-77 8 0 16,-35 13 0-16,-25 4 0 14,-2 0 0-13,10 13 0 14,13 24 0-14,30 0 0 12,44-14 0-13,19-5 0 16,23-12 0-16,0 7 0 14,63 12 0-14,51-4 0 23,31-5 0-23,7-16 0 0,-7 0 0 11,-29-9 0 2,-30-35 0-12,-35-2 0 20,-40-7 0-21,-11-4 0 0,-26 5 0 8,-73 7 0 14,-34 20 0-22,-20 17 0 0,3 8 0 14,13 0 0-14,27 37 0 16,39 6 0-16,31 0 0 13,19-7 0-13,21 1 0 16,6 0 0-15,80 3 0 12,41-8 0-13,29-14 0 26,4-18 0-26,-8 0 0 0,-34 0 0 4,-36-43 0 13,-36-4 0-17,-39-24 0 21,-7-5 0-21,-30-2 0 0,-75 17 0 16,-30 23 0-16,-15 29 0 7,-6 9 0 16,26 18 0-23,16 47 0 0,34 4 0 14,38-3 0-13,25-1 0 14,17-8 0-15,12 1 0 16,77-1 0-16,44-13 0 15,21-19 0-15,12-25 0 14,-14 0 0-14,-28-16 0 15,-35-50 0-15,-33-14 0 14,-43-12 0-14,-13 2 0 23,-51 18 0-23,-71 26 0 0,-38 31 0 16,-11 15 0-16,3 0 0 13,27 33 0-13,25 27 0 17,46 18 0-17,39 0 0 13,31 3 0-13,0 1 0 16,71-5 0-16,51-11 0 15,39-33 0-15,18-33 0 15,6 0 0-15,-20-58 0 14,-31-27 0-14,-54-17 0 24,-33-8 0-24,-47-2 0 0,0 19 0 14,-82 18 0-14,-57 36 0 16,-30 31 0-16,-19 8 0 14,9 47 0-14,32 53 0 8,37 2 0 16,41 1 0-24,48-13 0 0,21-26 0 7,31-10 0 17,79-25 0-24,44-22 0 0,25-7 0 14,2-13 0-14,-23-43 0 14,-46 6 0-14,-47 18 0 15,-38 14 0-15,-27 8 0 14,0-11 0-14,-82-4 0 16,-21-3-43-16,38 19-211 14,12 9-183-14</inkml:trace>
    </iact:actionData>
  </iact:action>
  <iact:action type="add" startTime="29021">
    <iact:property name="dataType"/>
    <iact:actionData xml:id="d2">
      <inkml:trace xmlns:inkml="http://www.w3.org/2003/InkML" xml:id="stk2" contextRef="#ctx0" brushRef="#br0">14735 9077 90 0,'0'0'112'10,"0"0"-45"10,0 0 15-20,0 0-5 0,0 0 19 14,0 0 38-14,0 0 23 16,-11 2-50-16,11-2-9 15,0 4-20-15,0-4 4 16,0 0-17-16,0 6-3 13,0 1-4-13,0 5 7 22,8 1-17-22,33 2-13 0,9 3 10 16,15-11-6-16,11 5 2 15,23-6-22-15,11-3-3 15,-1 5 1-15,-1-3 0 14,-9 7 4-14,2 4 10 16,0-3-16-16,7 2-14 14,8 3 4-14,-13 2-5 16,-6 5 7-16,-23 6-5 14,-7 7 8-14,-16-2 11 16,-9 8-1-16,-13 9 10 14,-8 18-7-14,-2 15-5 16,-15 23-12-16,-4 23 13 22,0 1-12-22,0 16 3 0,0-11-5 16,-12-8 2-16,1-6 4 6,1-23-5 10,10-23 4-16,0-16-9 23,0-13 4-23,29-8-1 0,47 0 2 17,34-1-6-17,41 1 1 13,35-9 0-13,20-7 2 15,16-16-3-15,-1-9-3 14,-2 0 3-14,0-13 0 16,15-25 3-16,13-2 1 15,1 0-7-15,-5-1 5 15,-12 21-2-15,-32 12 2 14,-35 8 10-14,-38 0 5 16,-41 28-17-16,-33 5 0 22,-24-4 0-22,-22 3 0 0,-6 8 0 14,0 10 0-14,0 15 0 16,0 7 0-16,-6 16 0 14,1 10 0-14,5 6 0 17,0-1 0-17,5-16 0 14,35-18 0-14,19-16 0 15,14-13 0-15,41-6 0 14,21-15 0-14,48-1 0 24,26-11 0-24,12 2 0 0,7 4 0 15,-24 3 0-15,1 8 0 16,-18 8 0-16,-25 14 0 13,-12 7 0-13,-40 12 0 8,-24 8 0 14,-18 1 0-22,-20-5 0 0,-12-12 0 9,-7-20 0 12,-6-13 0-21,5-8 0 0,-3 0 0 16,13-1 0-16,17 4 0 14,17 5 0-14,20 8 0 16,16 11 0-16,16 4 0 15,7 7 0-15,8-5 0 16,8-8 0-16,3-9 0 13,0-11 0-13,-7 0 0 22,-8-4 0-22,-13-2 0 0,-23 10 0 17,-4 0 0-17,-7 4 0 14,-10-9 0-14,0 3 0 16,2 2 0-16,-17 0 0 13,-4 15 0-13,-16 7 0 16,-3-4 0-16,-15-5 0 14,-8-19 0-14,0-14 0 16,0-5 0-16,25 0 0 14,46 0 0-14,58 0 0 16,68 4 0-16,37 20 0 14,30 26 0-14,14 11 0 17,-17 7 0-17,-25-3 0 14,-30-18 0-14,-46-11 0 15,-42-19 0-15,-38-4 0 14,-34-7 0-14,-38-6 0 16,-12 6 0-16,-13-6 0 23,0 3 0-23,0-3 0 0,0 16 0 16,0 26 0-16,-23 27 0 13,-11 9 0-13,9-6 0 16,6-18 0-16,15-21 0 14,4-5 0-14,0 14 0 16,0-2 0-16,35 18 0 14,58 6 0-14,29 11 0 16,32-7 0-16,19-3 0 14,4 1 0-13,-9 0 0 14,-16-1 0-15,-11 4 0 15,-8-8 0-15,2 6 0 16,0-15 0-16,0 5 0 21,-3-8 0-21,-5-5 0 0,-13-1 0 14,-9 4 0-14,-16 6 0 17,-1 10 0-17,-16-7 0 14,-9-3 0-14,-12-23 0 15,-20-14 0-15,-12-7 0 14,-17-9 0-14,5 3 0 16,-3-3 0-16,-4 0 0 14,0 0 0-14,0 0 0 16,0 0 0-16,0 0 0 14,0 0 0-14,0-12 0 16,0-66 0-16,-32-33 0 22,-12-15 0-22,-7-4 0 0,1 2 0 9,-1 10 0 6,11 17 0-15,4 26 0 23,17 32 0-23,5 25 0 0,14 18 0 13,0 0 0-13,0 0 0 16,0 0 0-16,0 37 0 15,6 29 0-14,25 7 0 14,14 13 0-15,5 7 0 13,3 1 0-13,4 5 0 16,-7-2 0-16,-9-7 0 14,-25-7 0-14,-16-14 0 16,0-9 0-16,-67-6 0 14,-45-18 0-14,-25-1 0 16,0-16 0-16,13-2 0 22,25 4 0-22,17-3 0 0,29 0 0 14,17-14 0-14,17-4 0 16,19-45-118-16,0 5-260 14,55-22-52-14</inkml:trace>
    </iact:actionData>
  </iact:action>
  <iact:action type="add" startTime="31313">
    <iact:property name="dataType"/>
    <iact:actionData xml:id="d3">
      <inkml:trace xmlns:inkml="http://www.w3.org/2003/InkML" xml:id="stk3" contextRef="#ctx0" brushRef="#br0">30526 15297 704 0,'0'0'250'14,"0"0"-175"-14,0 0-2 22,0 0-36-22,0 0 15 0,-286 40 21 15,193-5 6-15,-4 9 5 16,17 5-2-16,2 0-10 14,23 4-14-14,19-3-20 15,17-15-8-15,19-6 3 22,0 1 16-22,59-14-22 0,47 3-10 8,20-14-16 14,1-5 1-22,-5 0-1 0,-19-33-1 16,-21-11 0-16,-19-9-3 7,-29 3 1 8,-23 18-1-15,-11 12 1 22,0 10-3-22,-45 3 5 0,-43 7 11 9,-32 0 21 12,-5 44 2-21,16 19 2 0,27-8-12 14,31-8-4-14,32-23-6 24,19-8 1-24,0-3 12 0,66-6-15 8,43-4-12 6,36-3 0-14,1 0 0 17,-11-35 0-17,-30-15 0 21,-33 0-18-21,-34 3 8 0,-36 1-5 8,-2 2-2 15,-19-6 9-23,-55 10 8 0,-31 12-1 13,-24 10 3-13,-6 18 9 16,3 18 12-16,20 47 10 8,34 7-33 14,32-1 0-22,35 1 0 0,11-5 0 14,42 1 0-14,68-3 0 17,25-18 0-17,25-35 0 13,4-12 0-13,-19-22 0 16,-20-62 0-16,-32-22 0 15,-45-13 0-15,-44 17 0 16,-4 12 0-16,-46 24 0 13,-64 22 0-13,-27 19 0 16,-17 25 0-16,5 0 0 14,16 37 0-14,34 27 0 25,23 7 0-25,47-6 0 0,25-3 0 13,4 2 0-13,27-6 0 16,59-5 0-16,28 0 0 15,17-16 0-15,-5-20 0 16,-6-14 0-16,-29-3 0 13,-24 0 0-13,-25-16 0 16,-31-21 0-16,-11-8 0 14,0-4 0-14,-57-1 0 22,-46 10 0-22,-30 20 0 0,-21 20 0 16,-2 0 0-16,11 53 0 8,27 23 0 7,46 2 0-15,32-3 0 15,40-10 0-15,0-9 0 22,85-3 0-22,49-15 0 0,41-23 0 15,15-15 0-15,-11-19 0 16,-29-59 0-16,-49-12 0 13,-36-16 0-13,-48-9 0 16,-17 14 0-16,-21 2 0 14,-76 33 0-14,-32 23 0 16,-12 21 0-16,-2 22 0 14,19 0 0-14,25 38 0 16,35 27 0-16,24-9 0 14,32-6 0-14,8-4 0 24,8 1 0-24,66-9 0 0,23 6 0 15,0-16 0-15,-4-10 0 13,-22-18 0-13,-12 0 0 16,-19-46 0-16,-16-55 0 16,-24-13 0-16,0 3 0 14,-43 28 0-14,-22 27 0 17,2 28 0-17,12 22 0 13,5 6 0-13,21 0 0 16,6 0 0-16,19 37 0 22,0 9 0-22,0 15 0 0,25 4 0 8,23-2 0 16,1-8 0-24,1-12 0 0,5-23 0 7,-4-20 0 14,-11 0-154-21,-32-25-240 0,-8-16-108 8</inkml:trace>
    </iact:actionData>
  </iact:action>
  <iact:action type="add" startTime="32850">
    <iact:property name="dataType"/>
    <iact:actionData xml:id="d4">
      <inkml:trace xmlns:inkml="http://www.w3.org/2003/InkML" xml:id="stk4" contextRef="#ctx0" brushRef="#br0">30876 14730 349 0,'0'0'159'14,"0"0"-9"-14,0 0 1 16,0 0-81-16,0 0-8 13,162-265-23-13,-143 149 9 16,2-25-17-16,-2-49 11 14,11-34-3-14,-7-26-4 16,-4-30 9-15,-11-14-15 13,-8-14 15-14,0-1-10 15,0-3-9-15,-38 7 7 22,-10 11-17-22,-5 11-4 0,11 10 3 9,-4 11-1 12,6 18-1-20,4 22 6-1,4 29 3 8,-6 31 4 13,5 32-15-21,3 20-4 0,-2 20-5 16,-5 21-1-16,7 7 2 16,-4 11-2-16,13 21 0 15,4-5 2-15,13 10 0 13,2-3-1-13,-2 1-1 14,4-5 1-14,-4 1-1 16,-7 12 1-16,11 7-1 14,-4 3 0-14,4 5 0 16,0 4-1-16,0 0 3 22,0 0 1-22,0 0-2 0,0 0 12 16,0 0 23-16,-4 0 23 14,-1 0-9-14,-3 0-21 9,-11 40-15 13,-4 27-12-22,0 19 9 0,-3 33-1 16,-7 22 3-16,12 11 4 21,-3-8 5-21,6-26-1 0,3-37-5 8,6-35-4 8,9-32 1-16,0-14-11 16,0 0-2-16,0 0-2 20,0-39-17-20,24-35 19 0,11-17-1 8,7-14 0 6,3-10 2-13,1 1-1 23,-2-8 0-24,-4 7 1 0,9 22 1 15,-15 18-1-15,-1 31 12 15,-1 16-1-15,-5 10 24 13,3 6 28-13,4 12-7 14,-5 0-57-14,7 0 0 16,4 0 0-16,2 37 0 16,6 28 0-16,1 17 0 15,-3 8 0-15,5-4 0 15,-11-7 0-15,2-19 0 15,-17-16 0-15,-6-15 0 21,-4-12 0-21,-11-13 0 0,-4-4 0 16,0 0 0-16,0 0 0 14,0 0 0-14,0 0 0 16,0 0 0-16,0 0 0 16,0 0-13-16,0 0-274 15,-4-13-195-14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4T19:51:14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73">
    <iact:property name="dataType"/>
    <iact:actionData xml:id="d0">
      <inkml:trace xmlns:inkml="http://www.w3.org/2003/InkML" xml:id="stk0" contextRef="#ctx0" brushRef="#br0">25817 14379 504 0,'0'0'387'16,"0"0"-199"-16,0 0-52 14,0 0-20-14,0 0-19 16,0 0-12-16,0 0-24 14,4 57-21-14,-4-17 2 16,-13 4-15-16,0 2-15 9,-3-4 6 12,5-5-5-21,1-18 2 0,1-6-1 14,9-9 2-14,0-4-11 16,0 0-3-15,0 0 0 13,0 0-1-13,0 0 1 14,4 0-1-15,19 0 6 13,3 0 10-13,12-14 16 24,-2 11-7-24,6-9-1 0,-7 5-7 15,6-2 0-15,5 5-2 16,-2-1-4-16,7 5 4 14,1 0-1-14,5 0 9 15,2 0-4-14,0 0-4 12,5 0-16-13,-5 0 0 16,0 0 0-16,-3 0 0 14,10 0 0-14,3 5 0 16,-6 2 0-16,9 2 0 22,2-5 0-22,-11-4 0 0,-4 4 0 8,0-4 0 7,-4 0 0-15,4 8 0 16,-4-8 0-16,-1 3 0 21,1 3 0-21,-6-6 0 0,10 0 0 14,-4 0 0-14,8 0 0 16,2 0 0-16,-2 0 0 15,-4 0 0-14,0 0 0 14,0 0 0-15,4 0 0 21,-4 0 0-21,5 0 0 0,5 0 0 8,-3 0 0 6,3 0 0-14,-6 0 0 16,3 0 0-16,-16 0 0 22,3 0 0-22,-5 0 0 1,9 0 0 6,6 0 0 7,9 0 0-14,4 0 0 16,6 0 0-16,0-6 0 15,-4 3 0-15,-8-5 0 22,-13 0 0-22,2 5 0 0,-2-6 0 15,-5 0 0-15,-1 2 0 16,4-3 0-16,-3 2 0 15,5 1 0-15,-2-3 0 16,-11 8 0-16,1-2 0 13,-8 4 0-12,4 0 0 14,5-5 0-15,4 5 0 22,9-4 0-22,-2 4 0 0,2 0 0 15,11 0 0-15,-3 0 0 15,7 0 0-14,2 0 0 12,12 0 0-13,-10 0 0 16,15 0 0-16,-6 0 0 14,-3 0 0-14,-2 0 0 16,0 0 0-16,-8 0 0 14,0 0 0-14,-3 9 0 16,12 3 0-16,-1-1 0 22,0-3 0-22,2 9 0 0,5-5 0 8,-3-3 0 7,-12 7 0-15,-3-3 0 17,-7-2 0-17,-20-1 0 12,-2 2 0-11,-6-12 0 14,-7 3 0-15,16 1 0 23,-7-1 0-23,0 3 0 0,-3-6 0 7,-1 0 0 14,-2 0 0-21,-7 0 0 0,-2 0 0 15,-10 0 0-15,-3 0 0 16,-1 0 0-16,-5 0 0 14,2 0 0-14,-6 0 0 16,0 0 0-16,4 0 0 14,1 0 0-14,-1 0 0 16,-4 0 0-16,0 0 0 16,0 0 0-16,0 0 0 17,0 0 0-17,0 0 0 19,0 0 0-19,0 0 0 0,0 0 0 16,0 0 0-16,0 0 0 8,0-13 0 15,0-23 0-23,0-9 0 0,0 4 0 14,0 8 0-14,0 5 0 15,0 11 0-14,0 5 0 12,0 12 0-13,0 0 0 16,0 0-145-16,0 7-160 14,0 30-482-14</inkml:trace>
    </iact:actionData>
  </iact:action>
  <iact:action type="add" startTime="6171">
    <iact:property name="dataType"/>
    <iact:actionData xml:id="d1">
      <inkml:trace xmlns:inkml="http://www.w3.org/2003/InkML" xml:id="stk1" contextRef="#ctx0" brushRef="#br0">27144 15228 515 0,'0'0'176'22,"0"0"-95"-22,0 0 3 0,0 0-2 17,0 0 47-17,0 0 37 15,0 0 47-15,0-34-21 14,0 48-42-14,0 50-50 14,0 30-49-14,0 21-18 16,0 16-6-16,0 13-11 24,-15-7-14-24,3-19 0 0,5-18-2 6,5-27-1 8,2-41-26-13,0-10-45 20,0-22-32-21,9 0-96 0,5-18-111 16,5-18-258-16</inkml:trace>
    </iact:actionData>
  </iact:action>
  <iact:action type="add" startTime="6458">
    <iact:property name="dataType"/>
    <iact:actionData xml:id="d2">
      <inkml:trace xmlns:inkml="http://www.w3.org/2003/InkML" xml:id="stk2" contextRef="#ctx0" brushRef="#br0">27490 15674 905 0,'0'0'294'0,"0"0"-205"13,0 0 126-13,-251-17-104 14,129 17-53-14,12 0-18 16,24 17-24-16,29-10-13 16,23 1-2-16,28-4-2 22,6-4-34-22,10 0-97 1,62 0-52 12,-21 0-139-13</inkml:trace>
    </iact:actionData>
  </iact:action>
  <iact:action type="add" startTime="6705">
    <iact:property name="dataType"/>
    <iact:actionData xml:id="d3">
      <inkml:trace xmlns:inkml="http://www.w3.org/2003/InkML" xml:id="stk3" contextRef="#ctx0" brushRef="#br0">27825 16045 891 0,'0'0'304'14,"0"0"-177"-14,0 0-16 24,0 0-97-24,0 0 54 0,0 0 21 15,19-246-4-15,-19 174-12 13,0 19-11-13,0 7-13 16,0 10-22-16,12 3-5 14,11 8-18-14,7 10-2 16,10 5-2-16,13 10-2 14,1 0-9-14,3 0-43 16,0 10-56-16,-6 26-62 14,-38-20-80-14,-11 5-98 15</inkml:trace>
    </iact:actionData>
  </iact:action>
  <iact:action type="add" startTime="7003">
    <iact:property name="dataType"/>
    <iact:actionData xml:id="d4">
      <inkml:trace xmlns:inkml="http://www.w3.org/2003/InkML" xml:id="stk4" contextRef="#ctx0" brushRef="#br0">28623 15758 450 0,'0'0'400'0,"0"0"-262"0,0 0 9 15,0 0-62-14,0 0-16 13,-299 78 3-14,223-50 7 26,17-3-30-26,23 12-4 0,22-5-12 12,14 5-14-12,0-3-8 16,50-22-11-16,26-12-3 14,19 0-7-14,-15-33 4 16,-4-28-1-16,-17-12 2 14,-23 7-7-13,-13 22-8 15,-15 19 7-16,-6 17 13 13,-2 8 2-12,0 0-1 14,0 0 8-15,0 0 9 16,0 0 17-16,0 8 29 20,0 36-22-20,0 13-24 0,0 21-15 16,0 15-1-16,-6 9-2 8,-2-2-7 6,-3-22-21-13,11-21-22 14,0-38-8-15,0-19-40 24,25 0-62-24,5-29-80 1,-3-6-282 11</inkml:trace>
    </iact:actionData>
  </iact:action>
  <iact:action type="add" startTime="7424">
    <iact:property name="dataType"/>
    <iact:actionData xml:id="d5">
      <inkml:trace xmlns:inkml="http://www.w3.org/2003/InkML" xml:id="stk5" contextRef="#ctx0" brushRef="#br0">29264 15874 721 0,'0'0'264'0,"0"0"-124"15,0 0-61-15,0 0-50 22,0 0 6-22,0 0 34 0,0 0 11 16,-177 62 24-16,141-26-12 15,9 3-5-15,10 8-24 16,0-4-3-16,17 4-24 13,0-4-26-13,0-5-10 22,23-13-5-22,40-6-13 0,13-9-32 8,-4-10-30 6,-5 0-40-14,-12 0-69 16,-44-10-72-15,-9-9-322 13</inkml:trace>
    </iact:actionData>
  </iact:action>
  <iact:action type="add" startTime="7679">
    <iact:property name="dataType"/>
    <iact:actionData xml:id="d6">
      <inkml:trace xmlns:inkml="http://www.w3.org/2003/InkML" xml:id="stk6" contextRef="#ctx0" brushRef="#br0">29578 16094 557 0,'0'0'526'1,"0"0"-370"-1,0 0-5 13,0 0-87-13,0 0-50 16,0 0-10-16,209 42-4 15,-205-52-2-15,-4-22-6 16,0-4-17-16,0 7-42 13,-19-8 15-13,-15 21 12 16,-8 16 20-16,-4 0 16 14,3 0 4-14,3 19 21 16,11 27 11-16,10 4 23 22,10 7 14-22,9 11 13 0,0-1 8 8,13-2-20 14,31-12-32-22,9-13-38 0,2-15-4 15,-2-17-23-15,1-8-59 15,-5 0-71-14,-1-71-49 12,-35 31-59-13,-5-10-335 16</inkml:trace>
    </iact:actionData>
  </iact:action>
  <iact:action type="add" startTime="8023">
    <iact:property name="dataType"/>
    <iact:actionData xml:id="d7">
      <inkml:trace xmlns:inkml="http://www.w3.org/2003/InkML" xml:id="stk7" contextRef="#ctx0" brushRef="#br0">30366 15057 634 0,'0'0'313'1,"0"0"-201"14,0 0-10-15,0 0-53 14,0 0 6-14,-38 265 59 16,13-138-13-16,2 8-17 15,6-8-17-15,0-2-21 15,8-6-30-15,1-8-12 14,-2-14-4-14,10-12-2 16,0-10-38-16,0-23-47 15,0-24-59-14,0-22-30 14,0-6-114-15,2 0-313 15</inkml:trace>
    </iact:actionData>
  </iact:action>
  <iact:action type="add" startTime="8256">
    <iact:property name="dataType"/>
    <iact:actionData xml:id="d8">
      <inkml:trace xmlns:inkml="http://www.w3.org/2003/InkML" xml:id="stk8" contextRef="#ctx0" brushRef="#br0">30410 16348 787 0,'0'0'192'15,"0"0"-74"-15,0 0-54 14,0 0-42-14,232-75 17 16,-188 31 7-16,-8 6-16 14,-13-5-23-14,-18 6-7 24,-5-8-3-24,0 15-20 0,0 11-14 8,-28 19 4 15,-8 0 32-23,-8 0 1 0,-9 56 51 13,5 7 2-13,-9 2 11 9,15 7-15 12,10-17-16-21,13-10 12 0,19-15 5 16,0-5 12-16,5 4 0 15,49-4-26-15,10-4-36 17,9-14-3-17,-5-7-3 13,-5 0-31-13,-13 0-51 15,-5 0-67-15,-1-15-69 14,-38-2-112-13,-6 5-413 14</inkml:trace>
    </iact:actionData>
  </iact:action>
  <iact:action type="add" startTime="8632">
    <iact:property name="dataType"/>
    <iact:actionData xml:id="d9">
      <inkml:trace xmlns:inkml="http://www.w3.org/2003/InkML" xml:id="stk9" contextRef="#ctx0" brushRef="#br0">31455 15968 577 0,'0'0'199'13,"0"0"-109"-13,0 0 9 16,0 0-38-16,0 0-3 15,0 0 1-15,-196 77-26 16,150-49 9-16,10 0-11 13,9-3 5-12,14-3 0 14,7 6 4-14,6 5 11 12,0 12 16-13,8 4-13 25,30 4-24-24,-6-13 17-1,-9-8-7 12,-12-3-20-12,-11-8-10 16,0 4-10-16,0-6-5 14,-2-1-6-14,-36-2-14 16,-7-16-32-16,-3 0-31 14,-7 0-60-14,5-9 5 16,37-7-152-16,0 4-544 15</inkml:trace>
    </iact:actionData>
  </iact:action>
  <iact:action type="add" startTime="9021">
    <iact:property name="dataType"/>
    <iact:actionData xml:id="d10">
      <inkml:trace xmlns:inkml="http://www.w3.org/2003/InkML" xml:id="stk10" contextRef="#ctx0" brushRef="#br0">32001 16113 837 0,'0'0'107'1,"0"0"-46"12,0 0-8-13,0 0-26 16,0 0 37-16,0 0 23 14,-151 144-6-14,123-88 5 16,3 4-12-16,19-5-33 14,1-5-13-14,5-9-18 24,0 3 1-24,0 6-10 0,0 2 1 14,0 5-1-14,0-11 0 16,0-14 2-16,0-14-3 14,0-6 0-14,-10-12-7 8,-20 0-19 15,-31 0-130-23,21 0-9 0,-13-12-209 18</inkml:trace>
    </iact:actionData>
  </iact:action>
  <iact:action type="add" startTime="10071">
    <iact:property name="dataType"/>
    <iact:actionData xml:id="d11">
      <inkml:trace xmlns:inkml="http://www.w3.org/2003/InkML" xml:id="stk11" contextRef="#ctx0" brushRef="#br0">16854 14301 807 0,'0'0'278'8,"0"0"-96"7,0 0-45-15,0 0-74 17,0 0-19-17,0 0 10 20,5 179-8-20,-5-146-17 0,0-8-7 14,0-14-6-14,0-2 1 16,0-4 9-16,10-2-16 15,16 5-4-15,-3-3-6 16,2-1 13-16,13 4-2 13,4-8-5-13,9 0 2 16,12 0 2-16,4 0 11 14,11 0-1-14,11 0 1 27,8 0-7-27,8 0 5 0,-6 0 4 11,2 4 7-11,-2 9-1 16,-6-5-9-16,19 3-6 14,-1-2-1-14,14-6 7 16,7-3-15-16,-5 0 8 14,-5 0-13-14,-4 6 0 16,-4 1 0-16,0 5 0 14,4-3 0-14,2 3 0 16,-2 1 0-16,4-1 0 14,2-9 0-14,-4 4 0 17,-2 3 0-17,-6-5 0 13,-13-2 0-13,-2-3 0 16,0 0 0-16,-11 0 0 14,-5 0 0-14,-4 0 0 16,-1 0 0-16,-2 0 0 23,-2 0 0-23,-3 0 0 0,-6 0 0 13,5 0 0-13,-5 0 0 16,7 0 0-16,1 0 0 14,-1 0 0-14,-3 0 0 16,1 7 0-16,5 3 0 14,5-10 0-14,9 0 0 16,3 0 0-16,5 0 0 14,-2 0 0-14,0-5 0 16,-7-7 0-16,-2 4 0 22,-4-2 0-22,-2 3 0 0,-12 4 0 16,3-9 0-16,1 6 0 14,-7-1 0-14,2 3 0 16,-1 4 0-16,1-4 0 15,4 4 0-15,-3 0 0 16,10 0 0-16,-7 0 0 13,1 0 0-13,-1 0 0 16,-3 0 0-16,9 0 0 14,1 0 0-14,0 0 0 16,6 0 0-16,3 4 0 14,-9-4 0-14,1 4 0 16,-5-1 0-16,-7-3 0 14,-14 0 0-14,-3 0 0 16,-14 0 0-16,0 0 0 15,-7 4 0-15,-6 2 0 16,-2-3 0-16,2-3 0 21,-4 0 0-21,0 9 0 0,2-9 0 14,-6 3 0-14,1 1 0 16,-5 5 0-16,-3-5 0 15,-6-4 0-15,0 0 0 16,0 0 0-16,0 0 0 13,0 0 0-13,0 0 0 16,0 0 0-16,0 0 0 23,0 0 0-23,0 0 0 0,0 0 0 17,0 0 0-17,0 0 0 12,0 0 0-12,0 0 0 17,0-4 0-17,0-30 0 13,0-6 0-13,0-4 0 16,0 2 0-16,0 6 0 14,0-2 0-14,0 13 0 16,0 10 0-16,0 11 0 14,0 4 0-14,-6 0 0 16,-21 4-107-15,18 17-96 14,-1 14-295-15</inkml:trace>
    </iact:actionData>
  </iact:action>
  <iact:action type="add" startTime="11837">
    <iact:property name="dataType"/>
    <iact:actionData xml:id="d12">
      <inkml:trace xmlns:inkml="http://www.w3.org/2003/InkML" xml:id="stk12" contextRef="#ctx0" brushRef="#br0">16758 16148 706 0,'0'0'315'14,"0"0"-180"-14,0 0-53 16,0 0-26-15,0 0-25 7,0 0 5 13,-116 43 4-21,57-2-4 0,4 12 3 14,-4 18-6-13,0-11 2 14,12 2-6-14,12-5 2 12,11-17-5-13,20-11-16 16,4-12-4-16,7 0-6 14,58-17-1-14,9 0 0 16,-9 0 2-16,0-42-4 14,-10-14 3-14,-6-18-1 25,-14-8-5-24,-1-8 4-1,-11 12-2 12,-8 25 0-12,-4 20-2 16,-7 22-3-16,4 11 9 14,-8 0 3-14,0 29 20 16,0 43-10-16,0 18-8 14,0-4 12-14,-8-8 7 16,4-30-8-16,4-7-14 15,0-19-1-15,0-14-1 15,33-8-23-15,14 0-53 15,-7 0-58-15,-4-21-86 16,-30 5-104-16,-4 0-547 14</inkml:trace>
    </iact:actionData>
  </iact:action>
  <iact:action type="add" startTime="12287">
    <iact:property name="dataType"/>
    <iact:actionData xml:id="d13">
      <inkml:trace xmlns:inkml="http://www.w3.org/2003/InkML" xml:id="stk13" contextRef="#ctx0" brushRef="#br0">17074 16711 748 0,'0'0'287'0,"0"0"-155"0,0 0-36 14,0 0-28-14,0 0 28 16,0 0-33-16,122-183-21 14,-88 121-16-13,-1-3-16 15,3 20 6-16,-9 8-1 21,5 21 2-20,-5 7 9-1,-1 9 6 7,-3 0-19 15,2 0 7-22,-10 34-3 0,4 22 1 8,-4 10-6 7,-7-1-11-15,-2-8-1 23,3-11-6-23,-9-24-9 1,4-12-37 14,11-10-68-15,-11 0-116 15,4-22-103-15</inkml:trace>
    </iact:actionData>
  </iact:action>
  <iact:action type="add" startTime="12631">
    <iact:property name="dataType"/>
    <iact:actionData xml:id="d14">
      <inkml:trace xmlns:inkml="http://www.w3.org/2003/InkML" xml:id="stk14" contextRef="#ctx0" brushRef="#br0">17994 15327 419 0,'0'0'283'16,"0"0"-165"-16,0 0-66 14,0 0 48-14,0 0-5 16,0 0-6-16,-10 265 15 14,-9-143 8-13,8 28-10 14,-3 3-24-14,-1-3-6 12,2 2-29-13,1-14-18 16,3-23-18-16,-6-22 0 14,11-27-7-14,-2-25 0 16,6-20-24-16,0-21-63 22,0 0-84-22,0-9-102 0,15-28-315 18</inkml:trace>
    </iact:actionData>
  </iact:action>
  <iact:action type="add" startTime="12880">
    <iact:property name="dataType"/>
    <iact:actionData xml:id="d15">
      <inkml:trace xmlns:inkml="http://www.w3.org/2003/InkML" xml:id="stk15" contextRef="#ctx0" brushRef="#br0">18053 16248 828 0,'0'0'235'15,"0"0"-86"-15,0 0-48 15,-240-19-52-15,173 19-40 15,16 0-9-15,24 3-2 14,21-3-82-14,6 0-131 16,0 0-317-16</inkml:trace>
    </iact:actionData>
  </iact:action>
  <iact:action type="add" startTime="13113">
    <iact:property name="dataType"/>
    <iact:actionData xml:id="d16">
      <inkml:trace xmlns:inkml="http://www.w3.org/2003/InkML" xml:id="stk16" contextRef="#ctx0" brushRef="#br0">18386 16474 805 0,'26'57'342'15,"-22"-3"-117"-15,-4-1-58 21,0 3-77-21,0 6-68 0,0-21-20 8,0-1-2 14,0-27-40-22,0-13-129 0,0 0-114 17,0-13-562-16</inkml:trace>
    </iact:actionData>
  </iact:action>
  <iact:action type="add" startTime="13269">
    <iact:property name="dataType"/>
    <iact:actionData xml:id="d17">
      <inkml:trace xmlns:inkml="http://www.w3.org/2003/InkML" xml:id="stk17" contextRef="#ctx0" brushRef="#br0">18519 16036 802 0,'0'0'250'0,"0"0"-103"22,0 0-70-22,0 0-53 0,0 0-20 8,0 0-4 8,30-113-13-16,-30 113-113 14,0 0-226-14</inkml:trace>
    </iact:actionData>
  </iact:action>
  <iact:action type="add" startTime="13496">
    <iact:property name="dataType"/>
    <iact:actionData xml:id="d18">
      <inkml:trace xmlns:inkml="http://www.w3.org/2003/InkML" xml:id="stk18" contextRef="#ctx0" brushRef="#br0">18854 16428 670 0,'0'0'397'5,"0"0"-185"20,0 0-70-25,0 0-46 0,0 0-15 13,0 0 31-13,80 18-8 14,-33-18-20-14,12 0-4 16,-7 0-31-16,5 0-29 16,-15 0-20-16,-8 0 0 14,-11 0 0-14,0 0-11 14,-4 0-78-14,3 0-87 16,3-18-50-16,-19 6-145 16,-6-1-501-16</inkml:trace>
    </iact:actionData>
  </iact:action>
  <iact:action type="add" startTime="13847">
    <iact:property name="dataType"/>
    <iact:actionData xml:id="d19">
      <inkml:trace xmlns:inkml="http://www.w3.org/2003/InkML" xml:id="stk19" contextRef="#ctx0" brushRef="#br0">19967 15290 738 0,'0'0'258'0,"0"0"-87"22,0 0-24-22,0 0-67 0,0 0-36 9,0 0-8 12,40 313 38-21,-44-189-6 0,-7 23-8 16,3 8-12-16,-7 17-12 14,-4-6-9-13,8-23-4 14,1-25-13-15,6-31-10 14,4-18 0-14,0-41-6 16,0-10-27-16,0-18-71 14,38-18-57-14,6-54-47 16,-21 18-35-16,-15-4-277 15</inkml:trace>
    </iact:actionData>
  </iact:action>
  <iact:action type="add" startTime="14141">
    <iact:property name="dataType"/>
    <iact:actionData xml:id="d20">
      <inkml:trace xmlns:inkml="http://www.w3.org/2003/InkML" xml:id="stk20" contextRef="#ctx0" brushRef="#br0">20563 15269 656 0,'0'0'294'20,"0"0"-131"-20,0 0-56 0,0 0-55 18,0 0 9-18,34 212 9 12,-34-97 31-12,-15 10-30 16,-4 11-13-16,4 11-16 14,-4 8-21-14,7-11-5 16,-5-9-12-16,11-33-3 22,-7-14-1-22,13-30-17 0,-2-22-50 17,2-22-59-17,0-14-100 13,0 0-126-13</inkml:trace>
    </iact:actionData>
  </iact:action>
  <iact:action type="add" startTime="14365">
    <iact:property name="dataType"/>
    <iact:actionData xml:id="d21">
      <inkml:trace xmlns:inkml="http://www.w3.org/2003/InkML" xml:id="stk21" contextRef="#ctx0" brushRef="#br0">20498 16323 831 0,'0'0'188'14,"0"0"-96"-14,0 0 72 16,0 0-49-16,-291-132-40 14,196 132-49-14,15 0-24 16,17 0-2-16,23 0-26 14,27 0-111-14,13 0-20 16,0-7-98-16,47 7-207 15</inkml:trace>
    </iact:actionData>
  </iact:action>
  <iact:action type="add" startTime="14584">
    <iact:property name="dataType"/>
    <iact:actionData xml:id="d22">
      <inkml:trace xmlns:inkml="http://www.w3.org/2003/InkML" xml:id="stk22" contextRef="#ctx0" brushRef="#br0">20787 16348 292 0,'0'0'437'13,"0"0"-228"-13,0 0-25 15,0 0-60-15,0 0-42 23,0 0-26-23,227 48-24 0,-187-48-24 14,-2-4-8-14,-15-28-7 16,-21 3 2-16,-2-8-12 14,0 9-31-14,-25 0 23 17,-7 10 6-17,1 18 5 14,-3 0 14-14,9 37 45 16,6 29 29-16,0 3-9 13,17 5-18-12,2-12-1 14,0-5-5-15,0-4 3 14,12-9-22-14,24-8-12 16,0-7-10-16,10-20-13 14,5-9-42-14,4 0-28 16,-5 0-107-16,-10-9-58 14,-37-10-163-14,-3 9-246 37</inkml:trace>
    </iact:actionData>
  </iact:action>
  <iact:action type="add" startTime="14915">
    <iact:property name="dataType"/>
    <iact:actionData xml:id="d23">
      <inkml:trace xmlns:inkml="http://www.w3.org/2003/InkML" xml:id="stk23" contextRef="#ctx0" brushRef="#br0">21410 16715 156 0,'0'0'426'13,"0"0"-236"-13,0 0 13 13,0 0-25-13,0 0-59 16,19-212 2-16,-6 125-34 14,2 9-21-14,8 6-22 16,-6 19-23-16,2 16-7 14,-9 20-13-14,7 6-1 16,4 11 0-16,17 0-12 22,17 0-61-22,12 0-99 0,-41 0-66 16,3 0-414-16</inkml:trace>
    </iact:actionData>
  </iact:action>
  <iact:action type="add" startTime="15161">
    <iact:property name="dataType"/>
    <iact:actionData xml:id="d24">
      <inkml:trace xmlns:inkml="http://www.w3.org/2003/InkML" xml:id="stk24" contextRef="#ctx0" brushRef="#br0">21973 16609 640 0,'0'0'174'14,"0"0"-37"-14,0 0-28 22,0 0-43-22,0 0 1 0,0 0-30 15,-21 66-37-15,21-103 0 16,0-29 1-16,25-11 12 13,-4-2-12-13,-2 19 3 16,-2 23-3-15,-9 21-2 12,-3 16 2-13,-5 0 3 16,0 0-1-16,0 0 8 14,0 45 14-14,0-1-7 16,0 5-14-16,0-16 6 14,8-29-2-14,-4-4-1 16,11 0-7-16,10 0-22 16,13-4 20-16,4-32-1 15,7-29-7-15,-7-5-1 14,-8 12 10-14,-1 8 0 15,-14 31 2-15,-12 10-2 22,-3 9 2-22,-4 0 8 0,0 0 6 8,6 37 12 14,5 32-25-22,-3 6 12 0,1-7 2 22,1-2 15-22,-6-13-15 0,1-3-16 8,-5-26-5 8,0-15-53-16,12-9-72 14,-7 0-85-14,9 0-550 14</inkml:trace>
    </iact:actionData>
  </iact:action>
  <iact:action type="add" startTime="15617">
    <iact:property name="dataType"/>
    <iact:actionData xml:id="d25">
      <inkml:trace xmlns:inkml="http://www.w3.org/2003/InkML" xml:id="stk25" contextRef="#ctx0" brushRef="#br0">22710 16478 273 0,'0'0'582'0,"0"0"-353"0,0 0-86 14,0 0-90-14,0 0-47 16,0 0-6-16,49 168-15 15,-49-168-79-15,0 0-132 16,0 0-291-16</inkml:trace>
    </iact:actionData>
  </iact:action>
  <iact:action type="add" startTime="15739">
    <iact:property name="dataType"/>
    <iact:actionData xml:id="d26">
      <inkml:trace xmlns:inkml="http://www.w3.org/2003/InkML" xml:id="stk26" contextRef="#ctx0" brushRef="#br0">22769 16159 339 0,'13'-77'282'20,"-2"49"-66"-20,-9 3-92 1,-2 0-67 14,0 13-46-15,0 3-11 14,0 9-6-14,0 0-100 8,0 0-228 25</inkml:trace>
    </iact:actionData>
  </iact:action>
  <iact:action type="add" startTime="15954">
    <iact:property name="dataType"/>
    <iact:actionData xml:id="d27">
      <inkml:trace xmlns:inkml="http://www.w3.org/2003/InkML" xml:id="stk27" contextRef="#ctx0" brushRef="#br0">23161 15032 685 0,'0'0'197'24,"0"0"-67"-24,0 0-54 0,0 262-13 13,-10-161-9-13,-1 13 12 16,3 5-5-16,4 17-16 14,4 11 11-14,-7 0-8 16,5-4-18-16,2-31-20 14,-4-12-10-13,-2-39-1 14,-1-25-12-15,3-27-86 14,4-9-39-14,0 0-173 16,0-24-173-16</inkml:trace>
    </iact:actionData>
  </iact:action>
  <iact:action type="add" startTime="16172">
    <iact:property name="dataType"/>
    <iact:actionData xml:id="d28">
      <inkml:trace xmlns:inkml="http://www.w3.org/2003/InkML" xml:id="stk28" contextRef="#ctx0" brushRef="#br0">23292 15983 478 0,'0'0'318'15,"0"0"-180"-15,0 0 12 22,0 0-111-22,-255-60-27 0,205 55-12 14,14 1-8-14,17 1-53 16,19 3-125-16,0-10-151 15</inkml:trace>
    </iact:actionData>
  </iact:action>
  <iact:action type="add" startTime="16346">
    <iact:property name="dataType"/>
    <iact:actionData xml:id="d29">
      <inkml:trace xmlns:inkml="http://www.w3.org/2003/InkML" xml:id="stk29" contextRef="#ctx0" brushRef="#br0">23414 16004 808 0,'0'0'233'1,"0"0"-74"11,63 216-57-11,-63-133-3 14,0-26-41-15,0-8-41 22,0-20-17-22,0-17-2 0,0-12-69 16,0 0-90-16,0 0-232 16</inkml:trace>
    </iact:actionData>
  </iact:action>
  <iact:action type="add" startTime="16501">
    <iact:property name="dataType"/>
    <iact:actionData xml:id="d30">
      <inkml:trace xmlns:inkml="http://www.w3.org/2003/InkML" xml:id="stk30" contextRef="#ctx0" brushRef="#br0">23560 15718 472 0,'0'0'284'1,"0"0"-101"14,0 0-83-15,0 0-54 14,0 0-37-14,0 0-9 16,33-86 0-16,-33 86-18 15,0 0-76-15,0 20-151 16,0 5-373-16</inkml:trace>
    </iact:actionData>
  </iact:action>
  <iact:action type="add" startTime="16664">
    <iact:property name="dataType"/>
    <iact:actionData xml:id="d31">
      <inkml:trace xmlns:inkml="http://www.w3.org/2003/InkML" xml:id="stk31" contextRef="#ctx0" brushRef="#br0">23968 15886 329 0,'0'0'221'9,"0"0"-38"-9,0 0-44 16,0 0-42-16,0 0 11 14,0 0-23-14,32 61 6 16,-70-25-13-15,-10 1-23 14,-3 16-23-15,11 0-9 14,4 5-10-14,13-1-6 22,8 5-1-22,11-17-5 0,4-9 3 16,0-24-4-16,4-7 0 14,34-5-31-14,7 0 4 16,-1-17 10-16,0-44 1 15,-6-17-9-15,-9-12-4 15,-16-7 18-14,-11 22 10 13,-2 15-2-13,0 30 6 14,0 19-4-15,0 11 2 13,0 0 1-13,0 0 20 16,0 0 13-16,0 19 13 14,0 48-21-14,0 13-10 16,0-5-1-16,0-7-3 22,0-21-10-22,0-7-3 0,0-8-1 15,0-14-8-15,17 2-58 15,8-20-52-15,-1 0-48 14,-14 0-76-14,-8 0-223 16</inkml:trace>
    </iact:actionData>
  </iact:action>
  <iact:action type="add" startTime="17082">
    <iact:property name="dataType"/>
    <iact:actionData xml:id="d32">
      <inkml:trace xmlns:inkml="http://www.w3.org/2003/InkML" xml:id="stk32" contextRef="#ctx0" brushRef="#br0">24177 16416 440 0,'0'0'218'14,"0"0"-86"-14,0 0-15 13,0 0-6-13,0 0-27 22,0 0-5-22,245-225 1 0,-208 182-16 17,-9 18-10-17,-11 13-3 14,-9 2-15-14,3 10-31 16,-11 0 1-16,4 0-4 14,11 47 2-14,6 37 10 17,8 32-14-17,-6-7-2 13,-6-3-10-12,-17-16-7 19,0-25-82-20,0-24-29 0,0-41-73 16,0 0-296-16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4T21:24:54.5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act:action type="add" startTime="9043">
    <iact:property name="dataType"/>
    <iact:actionData xml:id="d0">
      <inkml:trace xmlns:inkml="http://www.w3.org/2003/InkML" xml:id="stk0" contextRef="#ctx0" brushRef="#br0">21889 611 974 0,'0'0'170'0,"0"0"-7"0,0 0-21 0,0 0-51 60,0 0-28-60,0 0 0 0,0 0-13 0,0 0-3 0,0 0 22 0,-43-12-5 0,3-12-11 0,-10-1-17 63,-9 0 6-63,-4 2-22 0,-11 2-20 0,-6 8 0 0,2 5 0 0,4 1 0 0,5 7 0 0,7-4 0 67,-1 1 0-67,0-6 0 0,-7 0 0 0,7-7 0 0,-6-5 0 0,10 4 0 0,0 2 0 0,6 3 0 0,-2 3 0 63,-2 5 0-63,9 4 0 0,4 0 0 0,-3 0 0 0,7 0 0 0,-2 0 0 0,2 0 0 0,8 4 0 2,-5 21 0 61,-1-4 0-63,4 1 0 0,-2 9 0 0,2-2 0 0,5 11 0 0,-7 0 0 0,9 10 0 0,3 0 0 68,-1-3 0-68,15 6 0 0,-3 1 0 0,7-2 0 0,-3 7 0 0,3-2 0 0,6-5 0 0,-4 1 0 0,-1-3 0 67,5-3 0-67,0 0 0 0,0 2 0 0,0-1 0 0,0 5 0 0,0-10 0 0,0-7 0 0,5 3 0 0,9-2 0 67,3 1 0-67,6-1 0 0,5-1 0 0,3 0 0 0,3-2 0 0,6-5 0 0,0-2 0 0,5-2 0 0,1 0 0 65,4 0 0-65,5-6 0 0,8 5 0 0,1 14 0 0,3-1 0 0,11 13 0 0,-4 1 0 0,-3 2 0 0,-5-7 0 66,10-6 0-66,-11 7 0 0,7-7 0 0,-1 5 0 0,-10-1 0 0,11 2 0 0,-5 1 0 0,-1 8 0 0,-3-2 0 66,4 0 0-66,-3 1 0 0,-5 2 0 0,4 0 0 0,-4-3 0 0,-2 9 0 0,6-5 0 0,-6-7 0 68,-7-1 0-68,1-15 0 0,-11-3 0 0,-4-2 0 0,-7-8 0 0,11 8 0 0,3-7 0 0,5 9 0 0,1 0 0 65,-1-3 0-65,5 7 0 0,-5 5 0 0,-2-3 0 0,1 4 0 0,-3-4 0 0,-8-5 0 0,2 1 0 0,-4-1 0 66,6 8 0-66,8 10 0 0,3 7 0 0,-5 4 0 0,11-4 0 0,-7 5 0 0,1-9 0 0,-5 0 0 0,3-9 0 65,-15-7 0-65,-5-3 0 0,-10-17 0 0,-8-2 0 0,5-3 0 0,-3 6 0 0,14 4 0 0,5 4 0 0,10-1 0 68,-2 2 0-68,5 2 0 0,-3-4 0 0,-2 0 0 0,-2-4 0 0,2 1 0 0,-9 3 0 0,1-3 0 0,0-1 0 76,-1-6 0-76,7 5 0 0,2 5 0 0,11-6 0 0,8 3 0 0,4-1 0 0,0-5 0 0,0-4 0 0,-2 0 0 0,-4 1 0 66,2-9 0-66,-4 4 0 0,0-4 0 0,0-1 0 0,-1 3 0 0,-1-6 0 0,-9 0 0 0,13 0 0 0,-12 0 0 66,5 0 0-66,1 0 0 0,-7 0 0 0,2-6 0 0,-4-13 0 0,-2 1 0 0,1-6 0 0,1-5 0 68,-2 1 0-68,-9-1 0 1,5-3 0-1,-11-4 0 0,-1-1 0 0,1-8 0 0,-12-4 0 0,-3-8 0 0,-6-17 0 1,-4-4 0 64,0-6 0-65,0-6 0 0,0 8 0 0,0-1 0 0,-14 19 0 0,-8 6 0 1,-1 5 0-1,-4 3 0 66,-5 3 0-66,1 0 0 0,-5-2 0 0,2 1 0 0,-4 2 0 0,9-1 0 0,-5-3 0 0,4 10 0 0,1-2 0 66,-1 2 0-66,3 3 0 0,-9-4 0 0,-2 1 0 0,3 3 0 0,-10-9 0 0,-5 2 0 0,1 6 0 0,9 1 0 68,11 5 0-68,-1 7 0 0,5 0 0 0,-3 1 0 0,10 5 0 0,-4-3 0 0,3 2 0 0,-4 0 0 0,2 0 0 67,-12-5 0-67,1 0 0 0,0-3 0 0,-4 4 0 0,5-7 0 0,-1 3 0 0,-6-1 0 0,9-7 0 0,-9 4 0 66,4 0 0-66,9 2 0 0,-7 2 0 0,1-1 0 0,3 8 0 0,-1 2 0 0,4 2 0 0,-11-4 0 0,-6-4 0 67,-3 3 0-67,-12-3 0 0,15 0 0 0,-8 0 0 0,1 1 0 0,9 2 0 0,-4-1 0 0,2-1 0 0,-2-1 0 69,-1 1 0-69,-1-10 0 0,6-2 0 0,-9-1 0 0,9-9 0 0,-4 6 0 0,4-1 0 0,0 4 0 0,-2-2 0 66,2-6 0-66,-7 0 0 0,3-1 0 0,-4 5 0 0,4 1 0 0,-5-1 0 0,3 0 0 0,-3 5 0 0,3-2 0 67,6 6 0-67,2-1 0 0,6 4 0 0,11 8 0 0,2 5 0 0,11 3 0 0,-9 1 0 0,11-4 0 0,-11-3 0 67,2-2 0-67,0 5 0 0,-2 0 0 0,-6-6 0 0,0 1 0 0,0-7 0 0,-9-3 0 0,5 0 0 0,-5 3 0 71,9 9 0-71,-4 2 0 0,6 5 0 0,-3 3 0 0,-1 0 0 0,2 6 0 0,12 3 0 0,1 0 0 0,6 0 0 67,4 0 0-67,0-4 0 0,0-5 0 0,0-7 0 0,-9-12 0 0,-10-12 0 0,-8-3 0 0,2 8 0 0,6 23-6 69,0 12-109-69,0 0-62 0,19 15-96 0,0 17-458 0</inkml:trace>
    </iact:actionData>
  </iact:action>
  <iact:action type="add" startTime="13590">
    <iact:property name="dataType"/>
    <iact:actionData xml:id="d1">
      <inkml:trace xmlns:inkml="http://www.w3.org/2003/InkML" xml:id="stk1" contextRef="#ctx0" brushRef="#br0">8710 10890 512 0,'0'0'204'0,"0"0"-7"0,0 0-51 0,0 0-62 0,0 0 8 69,0 0-18-69,244 4 20 1,-174-8-15-1,-5-21-2 0,5 4-5 0,2-4-17 0,1 6-18 0,14-2 13 0,16 6-8 0,9 5 0 74,4 10-25-74,12-4 28 0,3 1-19 0,-1-2-2 0,9-11 0 0,-16-3-11 0,-1-10 1 0,-4-7-6 0,-9 5 7 0,1 2-11 74,-3 7-4-74,-1 4 0 0,-7 3 0 0,2-2 0 0,-8 5 0 0,4 3 0 0,-9 2 0 0,1-2 0 0,-3 6 0 0,-8-3 0 76,0 4 0-76,0-3 0 0,4-4 0 0,7-6 0 0,3-1 0 0,3-2 0 0,-2-1 0 0,0 7 0 0,-7-1 0 0,-2 3 0 74,-1 8 0-74,-3 2 0 0,2 0 0 0,0 0 0 1,6 0 0-1,7 0 0 0,-4 0 0 0,2 0 0 0,-11 0 0 0,4 0 0 76,3 0 0-76,-7 0 0 0,-4 0 0 0,-7 0 0 0,-5 8 0 0,-5 4 0 0,2 5 0 0,-6-10 0 0,2 1 0 0,-4 2 0 74,-7-4 0-74,1 7 0 0,-1-4 0 0,-4 3 0 0,3 0 0 1,-11-5 0-1,4 2 0 0,2-5 0 0,2 1 0 0,7 2 0 75,-5-4 0-75,-6 10 0 0,-4-8 0 0,-5-1 0 0,-9-1 0 0,-1-3 0 0,-9 0 0 0,-3 0 0 0,-5 0 0 0,2 0 0 76,-6 0 0-76,0 0 0 0,0 0 0 0,0 0 0 0,-36-35-81 0,-2 5-180 0,1 5-273 0</inkml:trace>
    </iact:actionData>
  </iact:action>
  <iact:action type="remove" startTime="16188">
    <iact:property name="style" value="instant"/>
    <iact:actionData xml:id="d2" ref="#d1"/>
  </iact:action>
  <iact:action type="add" startTime="16260">
    <iact:property name="dataType" value="strokeEraser"/>
    <iact:actionData xml:id="d3">
      <inkml:trace xmlns:inkml="http://www.w3.org/2003/InkML" xml:id="stk2" contextRef="#ctx0" brushRef="#br1">29223 24515 701 0,'0'0'166'74,"0"0"-71"-73,0 0-8-1,0 0-64 0,0 0-19 0,0 0-4 1,11-22-9-1,-11 22-104 0,0 0-205 0</inkml:trace>
    </iact:actionData>
  </iact:action>
  <iact:action type="add" startTime="19591">
    <iact:property name="dataType"/>
    <iact:actionData xml:id="d4">
      <inkml:trace xmlns:inkml="http://www.w3.org/2003/InkML" xml:id="stk3" contextRef="#ctx0" brushRef="#br0">9359 10901 923 0,'0'0'213'0,"0"0"-24"0,0 0-34 0,0 0-76 82,0 0-9-82,0 0-8 0,0 0-13 0,259 0-8 0,-204-7 7 1,4-5 1-1,8-5-2 0,-3 6-5 0,5-1-2 0,-1 6-12 0,-5-1-16 85,0-3-12-85,-4 10 0 0,-4-8 0 0,-5 8 0 0,5-4 0 0,-6 1 0 0,5-4 0 0,-1-8 0 0,4 8 0 0,-6-8 0 0,-11 5 0 89,2 2 0-88,-8 5 0-1,6-1 0 0,0 4 0 0,-5-9 0 0,1 9 0 0,-2-3 0 0,10-3 0 0,-6 3 0 0,6 3 0 0,-4-4 0 0,-2 4 0 3,7 0 0 81,-1 0 0-84,2 0 0 0,-6 0 0 0,9 0 0 0,3 0 0 0,7 0 0 0,0 0 0 0,0 0 0 0,-4 0 0 0,0 0 0 0,-4 0 0 95,5 0 0-95,-1 0 0 1,4 0 0-1,-6 0 0 0,0 0 0 0,-5 0 0 0,3 0 0 0,-5 0 0 0,-2 0 0 0,1 0 0 0,-5 0 0 0,8 0 0 89,5 0 0-89,-3 0 0 0,3 0 0 0,4 0 0 0,2 0 0 0,0 0 0 0,4 0 0 0,2 0 0 0,-6 4 0 0,-6-1 0 0,-2 3 0 0,-7-3 0 3,0-3 0 80,-2 0 0-82,-2 3 0-1,-2 3 0 0,2-2 0 0,-2 4 0 0,2-8 0 0,2 0 0 0,-2 0 0 0,-4 3 0 0,11 1 0 0,-3 2 0 85,0-2 0-85,5 4 0 0,-5-5 0 0,-2 4 0 0,2-1 0 0,-2-2 0 0,1-4 0 0,-1 5 0 0,4-2 0 0,5-3 0 0,3 0 0 87,-1 0 0-87,-2 0 0 0,-1 4 0 0,1-4 0 0,-11 0 0 0,0 0 0 0,-4 0 0 0,-3 0 0 0,-7 0 0 0,7 0 0 0,-5 0 0 0,3 0 0 90,-1 0 0-90,-7 0 0 0,7 0 0 0,-20 3 0 0,1-3 0 0,-3 0 0 0,-4 0 0 0,-4 0 0 0,0 0 0 0,0 0 0 0,0 18 0 0,0 1 0 88,0-6-115-88,-4 8-378 0</inkml:trace>
    </iact:actionData>
  </iact:action>
  <iact:action type="add" startTime="22686">
    <iact:property name="dataType"/>
    <iact:actionData xml:id="d5">
      <inkml:trace xmlns:inkml="http://www.w3.org/2003/InkML" xml:id="stk4" contextRef="#ctx0" brushRef="#br0">24771 8150 181 0,'0'0'236'1,"0"0"-151"-1,0 0 94 0,-301-33-85 0,198 33-25 0,-1 0-24 0,-9 0 31 0,-10 3-13 0,-9 30 17 0,-5 9-30 0,-9 6 12 0,1 6-21 87,-3 2 7-87,3 10-16 0,8 2-13 0,11 14-5 0,8 8 6 0,19 4 4 1,12 5-2-1,22-2 15 0,6-3-5 0,8-4-4 0,15-9 0 0,7-6-7 88,18-10-6-88,5 4 3 0,6-4 0 0,0 13-4 0,34 12 0 1,27 0 15-1,21-1-9 0,21-6-15 0,20-11 7 0,22-7-4 0,7-6-4 0,2-8-1 92,-3-4 2-92,-10-4 7 0,5 0-8 0,-16-11 1 0,-3-7-4 0,6-12 5 0,2-11-3 0,2-2 2 0,8 0 1 0,-2 0-1 0,-4 0 1 0,-8 0-5 90,-9 0 3-90,-2 0 0 0,-6-12 5 0,-2-16-8 0,-9-4 2 0,4-14-3 0,-12-1 0 0,-4-7 0 0,-5 4 0 0,-4 4 1 0,1-1-1 0,-14-8 2 91,7-1-1-91,-13-10-2 0,-8-2 2 0,-6-7-2 0,-7 6-1 0,-17-5 2 0,0-2 0 0,-10-2-2 0,-9-5 2 0,-6-6-1 0,0-4-1 0,0-1 4 93,0 8-4-93,-29 4 2 0,6 13 0 0,-15-2 0 0,0 6 0 1,-6-4-1-1,-9-5 1 0,-15 5-1 0,3 0 2 0,-17 4-1 0,0 2 2 0,-19 10-2 0,-3 9 1 90,-16 16 0-89,-4 6 0-1,-7 14-1 0,-6 8 2 0,11 0-1 0,2 0 0 0,16 0-1 0,7 12-13 0,10 6-68 0,9 2-56 0,69-15-137 0,7 5-334 93</inkml:trace>
    </iact:actionData>
  </iact:action>
  <iact:action type="add" startTime="31793">
    <iact:property name="dataType"/>
    <iact:actionData xml:id="d6">
      <inkml:trace xmlns:inkml="http://www.w3.org/2003/InkML" xml:id="stk5" contextRef="#ctx0" brushRef="#br2">18348 8662 774 0,'0'0'223'0,"0"0"-38"0,0 0-26 0,0 0-23 0,0 0-59 0,0 0-12 0,0 0-9 100,45-3-3-99,-45 3-12-1,-45 0 29 0,-18-4-14 0,-4 1 3 0,-11 3-17 0,-9 0-2 0,-1 0-29 0,-11 0-11 0,0 0 0 0,-11 0 0 0,3 0 0 0,1 0 0 0,3 0 0 103,11 7 0-102,14 2 0-1,12-5 0 0,5 8 0 0,17-4 0 0,12 5 0 0,5-6 0 0,4 5 0 0,8 1 0 0,-4-5 0 0,8 5 0 0,-3-5 0 0,1 7 0 0,3 3 0 104,5 14 0-104,5 14 0 0,0 19 0 0,0 11 0 0,0 20 0 0,0 1 0 0,0 0 0 0,0 5 0 0,0 4 0 0,5-3 0 0,9 3 0 0,-3 4 0 0,12 5 0 109,2 3 0-109,-6 4 0 0,2-3 0 0,-8-8 0 0,2-8 0 0,-1-21 0 0,-3-17 0 0,-7-9 0 0,5-15 0 0,-5-4 0 0,0-5 0 0,-4-3 0 0,2-4 0 0,-2-5 0 0,0-8 0 102,0 1 0-102,0-10 0 0,0 3 0 0,0-3 0 1,0 1 0-1,0-4 0 0,0 3 0 0,0-3 0 0,0 0 0 0,0 0 0 0,0 6 0 0,0-6 0 0,0 2 0 0,0-2 0 106,0 0 0-106,0 6 0 0,0 5 0 0,0 7 0 0,0 1 0 0,0-1 0 0,0-8 0 0,0 2 0 0,0-2 0 0,0-7 0 0,0 1 0 0,0-4 0 0,0 8 0 0,0 13 0 104,0 11 0-104,-6 8 0 0,-11-2 0 0,6-9 0 0,1-14 0 0,6-5 0 0,4-10 0 0,-5 0 0 0,-7 0 0 0,-16 0 0 0,-14-32 0 0,-17-33 0 0,0-17 0 0,-8-1 0 102,4 5 0-102,8 13 0 0,2 15 0 0,19 21 0 0,5 19 0 0,10 2 0 0,13 8 0 0,1 0 0 0,5 0 0 1,-4 0 0-1,-2 0 0 0,6 0 0 0,0 0 0 101,-4 0 0-101,4 0 0 0,0 0 0 0,0 0 0 0,0 8 0 0,33 39 0 0,26 16 0 0,-2-1 0 0,9-2 0 0,1-2 0 0,5-11 0 0,1-4 0 0,-7-7 0 0,-1-15 0 106,-14-2 0-106,-5-6 0 0,-10-4 0 0,-7-6 0 0,9-3 0 0,4 0 0 0,-2 0 0 0,-4 0 0 0,6 0 0 0,-6-19 0 0,-2-10 0 0,10-7 0 0,0-6 0 0,-1-6 0 4,-10 3 0 96,1 8 0-100,-11 12 0 0,-10 7 0 0,-5 8 0 0,3-5 0 0,-1 5 0 0,3-8 0 0,-2 11 0 0,14-1 0 0,15 8 0 0,10 0 0 0,-24 0-245 0,7 0-292 105</inkml:trace>
    </iact:actionData>
  </iact:action>
  <iact:action type="add" startTime="33627">
    <iact:property name="dataType"/>
    <iact:actionData xml:id="d7">
      <inkml:trace xmlns:inkml="http://www.w3.org/2003/InkML" xml:id="stk6" contextRef="#ctx0" brushRef="#br2">27416 7838 931 0,'0'0'222'101,"0"0"-40"-101,0 0 18 0,0 0-85 1,0 0-21-1,0 0-11 0,0 0-18 0,50-3-15 0,41 3-24 0,27-9-5 0,27 0 5 0,24-3 6 0,12 8-32 0,1 1 0 105,-18 3 0-105,-19 0 0 0,-27 0 0 0,-19 0 0 0,-17 0 0 0,-14 0 0 0,-20 0 0 1,1 0 0-1,-15 0 0 0,-5 0 0 0,-6 0 0 0,-10 0 0 0,-5 0 0 0,1 0 0 1,-9 0 0 105,0 0 0-106,6 3 0 0,3 6 0 0,9-2 0 0,6 6 0 0,-3-1 0 0,0 9 0 0,2 7 0 0,2 16 0 0,-4 19 0 0,-2 9 0 0,-6 15 0 0,-3 3 0 0,-10-5 0 142,0 2 0-142,0-1 0 0,0 8 0 0,0 4 0 0,0 20 0 0,0 13 0 0,0 6 0 0,-6 19 0 0,2 3 0 0,4-6 0 0,0-6 0 0,0-14 0 0,-4-11 0 1,0-3 0-1,-7-8 0 0,9-8 0 0,2-15 0 0,-4-10 0 0,4-3 0 108,0-10 0-108,-7-8 0 0,7 1 0 1,0-11 0-1,0-1 0 0,0-2 0 0,0-6 0 0,0-10 0 0,-6 0 0 0,4-6 0 0,2-10 0 0,-4-5 0 0,4-2 0 0,0-5 0 103,0 0 0-103,0 0 0 0,0 0 0 0,0 0 0 0,0 0 0 0,0 0 0 0,0 0 0 0,0 0 0 0,0 0 0 0,0 0 0 0,0 0 0 0,0 0 0 0,0 0 0 0,-5 0 0 105,5 0 0-105,0 0 0 0,0 0 0 0,0 0 0 0,-4 0 0 0,-15 0 0 0,-10-8 0 0,-11-49 0 0,-13-18 0 0,-16-22 0 0,-3-21 0 0,-2-1 0 0,-4 14 0 0,21 18 0 105,9 34 0-105,23 24 0 0,16 20 0 0,9 9 0 0,0 0 0 1,0 0 0-1,0 0 0 0,0 0 0 0,0 0 0 0,0 0 0 0,0 0 0 0,0 38 0 0,32 31 0 0,18 21 0 106,1 3 0-106,2 1 0 0,-3 2 0 0,5-11 0 0,-7-16 0 0,-5-8 0 0,-12-21 0 0,-8-2 0 0,0-4 0 0,-6-6 0 0,2-3 0 0,-4-5 0 0,-7-5 0 0,-3-6 0 106,-5-6 0-106,2-3 0 0,-2 0 0 0,6 0 0 0,7 0 0 0,10 0 0 0,23-12 0 0,11-37 0 0,13-15 0 1,8-23 0-1,-2-10 0 0,2-5 0 0,-11-1 0 0,-10 13 0 1,-17 30 0 105,-15 17 0-106,-14 27 0 0,-11 13 0 0,0 3 0 0,0 0 0 0,0 0 0 0,0 0 0 0,0 0 0 0,0 3 0 0,0 34 0 0,0 17 0 0,-15 4-126 0,7-38-252 0,8-12-409 105</inkml:trace>
    </iact:actionData>
  </iact:action>
  <iact:action type="add" startTime="37193">
    <iact:property name="dataType"/>
    <iact:actionData xml:id="d8">
      <inkml:trace xmlns:inkml="http://www.w3.org/2003/InkML" xml:id="stk7" contextRef="#ctx0" brushRef="#br3">15133 10714 499 0,'0'0'308'0,"0"0"-82"0,0 0-33 0,0 0-67 0,0 0 1 0,0 0-37 0,0 0-22 0,19 0-19 1,-68 0-5-1,-14 0 32 0,-13 3-13 112,-14 3-6-112,-7 0-4 0,-2 4-9 0,-7 11-20 0,7-2-24 0,-6 9 0 0,0 9 0 0,8 9 0 0,-11 8 0 0,5 2 0 0,2 10 0 0,4 2 0 0,-4-1 0 0,10 10 0 0,19 4 0 2,13 6 0 110,13 3 0-112,10-5 0 0,5-7 0 0,7-9 0 0,6 0 0 0,5-4 0 0,13 2 0 0,0-6 0 0,0-3 0 0,23-7 0 0,36-2 0 0,23-3 0 0,15-2 0 0,25 2 0 114,9-1 0-114,0-4 0 0,-5-5 0 0,-4-4 0 0,-2-7 0 0,-2-9 0 0,5-10 0 0,-1-6 0 0,-10 0 0 0,3-6 0 0,-20-25 0 0,-13 0 0 0,-8 3 0 0,-2 5 0 0,-5-8 0 0,7-4 0 115,-2-14 0-115,1-13 0 0,-1-19 0 0,-9-4 0 0,-8-15 0 0,-13-5 0 0,-16-5 0 0,-12-9 0 0,-14 1 0 0,0 7 0 0,-14 10 0 0,-50 11 0 0,-18 0 0 0,-19 5 0 0,-4-5 0 112,-11 3 0-112,4 9 0 1,2 9 0-1,11 19 0 0,2 22 0 0,7 20 0 0,8 8 0 0,12 0 0 0,11 0 0 0,17 0 0 0,0 0 0 0,10 0 0 0,3 5 0 0,22-2 0 0,7-3-257 111,0 0-203-111</inkml:trace>
    </iact:actionData>
  </iact:action>
  <iact:action type="add" startTime="38511">
    <iact:property name="dataType"/>
    <iact:actionData xml:id="d9">
      <inkml:trace xmlns:inkml="http://www.w3.org/2003/InkML" xml:id="stk8" contextRef="#ctx0" brushRef="#br3">26887 11016 501 0,'0'0'283'1,"0"0"-92"-1,0 0-45 0,0 0-90 0,0 0 52 111,0 0-34-111,-316-19 7 0,198 19-22 0,-4 0-2 0,-11 0-23 0,0 0 19 0,9 0-16 0,-9 12-5 0,5 4 4 0,20 9-25 0,7 6 18 0,10 10 4 0,15 11-3 0,1 11-1 0,9 6-8 112,7 6 4-112,4 2-6 0,15-4 5 1,7 4-13-1,7-2 6 0,7 3-1 0,9-6 0 0,10 6-4 0,0 3-6 0,0 6-6 0,55 3 0 0,23-6 0 0,8-5 0 0,15-5 0 0,7-15 0 112,10 1 0-112,10-17 0 0,7-11 0 0,11-7 0 0,14-13 0 0,2-12 0 0,13 0 0 0,6-7 0 0,-14-39 0 0,-5-6 0 0,-6-9 0 0,-15-4 0 0,-15-9 0 0,-8-5 0 0,-12 1 0 115,-14 1 0-115,-9 5 0 0,-14 7 0 0,-10 2 0 1,-13 10 0-1,-18 1 0 0,-20-5 0 0,-8-8 0 0,-6-13 0 0,-64-12 0 0,-31-4 0 0,-25 0 0 0,-26 4 0 0,-2 12 0 0,-4 18 0 112,13 10 0-112,12 13 0 0,21 13 0 0,13 2 0 0,15 3 0 0,4 6-56 0,0 10-69 1,4 3-66-1,68 0-130 0,8 3-265 0</inkml:trace>
    </iact:actionData>
  </iact:action>
  <iact:action type="add" startTime="40498">
    <iact:property name="dataType"/>
    <iact:actionData xml:id="d10">
      <inkml:trace xmlns:inkml="http://www.w3.org/2003/InkML" xml:id="stk9" contextRef="#ctx0" brushRef="#br3">14598 16984 465 0,'0'0'245'0,"0"0"-37"0,0 0-52 0,0 0-90 0,0 0-10 114,0 0 13-114,0 0 7 0,113-29 2 0,-92 22 3 0,7-1-7 0,3 4-23 0,1-5-2 0,0 5-17 0,6 0 0 0,-7 4-9 0,1 0 3 0,-1 0-8 0,3 0 7 0,15 0 4 0,-5 0-5 0,4 0-5 113,5 0-7-113,-4 0 5 0,1 0-15 1,-4 0 5-1,3 0-6 0,6 0 1 0,-1 4 0 0,5 3-2 0,-4 3 4 0,6-2 1 0,0-8 8 0,-1 7-10 0,-10 3 6 0,5-2-3 0,-5 3 2 116,3-2-4-116,2 3-2 0,10 3-1 0,-2-5 1 0,-4-10-2 0,0 7 2 1,-10-7-1-1,-3 0 2 0,-4 0-2 0,-8 0-1 0,6 0 1 0,2 0 2 0,-2 0-2 0,0 0 1 0,3 0-1 1,-3 0 7 117,-2 0-8-118,4 0 5 0,-2 8-2 0,2-4 2 0,6 2 1 0,-1-3-3 0,7-3-3 0,-5 0 0 0,-7 9 0 0,2-9 0 0,1 0 0 0,-5 0 0 0,8 0 0 0,-8 0 0 0,-4 0 0 116,2 0 0-116,-7 0 0 0,-1 0 0 0,4 0 0 0,-7 0 0 0,5 0 0 0,-1 0 0 0,5 0 0 0,2 0 0 0,2 0 0 0,-4 0 0 0,6 0 0 0,-2 0 0 0,6 0 0 0,-1 0 0 0,-1 0 0 115,-2 0 0-115,-6 0 0 0,6 0 0 0,-2 0 0 0,2 0 0 0,-6 0 0 1,4 0 0-1,-2 0 0 0,2 0 0 0,6 0 0 0,-1 0 0 0,3 0 0 0,5 0 0 0,0-9 0 0,-7 6 0 116,0-7 0-116,-6 10 0 0,-8 0 0 0,-1 0 0 1,-7 0 0-1,-3 0 0 0,8-3 0 0,-12 3 0 0,10-5 0 0,-8 5 0 0,5 0 0 0,-8 0 0 0,3 0 0 0,9 0 0 0,-7 0 0 0,4 0 0 114,0 0 0-113,-1 0 0-1,-1 0 0 0,-6 0 0 0,2 0 0 0,4 0 0 0,0 0 0 0,-2 0 0 0,6 0 0 0,11 0 0 0,-2 0 0 0,0 0 0 0,-4 0 0 0,-7 0 0 0,4 0 0 116,-10 0 0-116,-4 0 0 0,2 0 0 0,-15 0 0 0,4 0 0 0,-6 0 0 0,0 0 0 0,0 0 0 0,0 0 0 0,0 0 0 0,-8 0-56 0,-47 0-168 0,28 0-135 0,-11 21-331 0</inkml:trace>
    </iact:actionData>
  </iact:action>
  <iact:action type="add" startTime="46037">
    <iact:property name="dataType"/>
    <iact:actionData xml:id="d11">
      <inkml:trace xmlns:inkml="http://www.w3.org/2003/InkML" xml:id="stk10" contextRef="#ctx0" brushRef="#br4">15038 12985 425 0,'0'0'343'120,"0"0"-152"-120,0 0 11 0,0 0-74 0,0 0-49 0,0 0 0 0,0 0-21 0,55-52-19 0,-55 39-2 0,-13-10 5 0,-46-2 80 0,-15-4-50 0,-27 4 3 0,-17 12-25 0,-4 6-2 0,2 7-16 0,2 0-7 122,10 0-25-121,-1 20 0-1,6 21 0 0,-3 2 0 0,-3 11 0 0,5 0 0 0,10 3 0 0,3 5 0 0,11 8 0 0,19 7 0 0,0 1 0 0,16 12 0 0,5 3 0 0,0 8 0 0,11 15 0 0,12 5 0 121,4-3 0-120,11 7 0-1,2-15 0 0,0-12 0 0,0-13 0 0,40-7 0 0,17-12 0 0,2-1 0 0,11-4 0 0,10 3 0 0,-4-2 0 0,10-1 0 0,-4-4 0 0,-8 0 0 0,0-7 0 0,2-6 0 4,-1-2 0 117,1-10 0-121,9-7 0 0,-3 0 0 0,-8-6 0 0,6 2 0 0,-2-5 0 0,-9 0 0 0,13-7 0 0,7-9 0 0,-3 0 0 0,7 0 0 0,8-25 0 0,-4-31 0 1,2-9 0-1,-4-5 0 0,0-13 0 122,-3 11 0-122,-1-18 0 0,0 15 0 0,-9-3 0 0,-6 13 0 0,-7 8 0 0,-16-21 0 0,-7-3 0 0,-10-16 0 0,-15-21 0 0,-14-25 0 0,-7-22 0 0,0-7 0 0,-9 10 0 0,-35 22 0 0,-21 22 0 4,-11 17 0 114,-26 15 0-118,-11 17 0 0,-10 10 0 0,-5 11 0 0,6 12 0 0,6 10 0 0,15 7 0 0,18 7 0 0,20-1 0 0,17 9 0 0,21-4 0 0,14 8-17 0,11 0-198 0,0 0-72 0,11 0-416 0</inkml:trace>
    </iact:actionData>
  </iact:action>
  <iact:action type="add" startTime="47597">
    <iact:property name="dataType"/>
    <iact:actionData xml:id="d12">
      <inkml:trace xmlns:inkml="http://www.w3.org/2003/InkML" xml:id="stk11" contextRef="#ctx0" brushRef="#br4">26613 13217 565 0,'0'0'283'0,"0"0"-125"0,0 0 3 0,0 0-64 0,0 0-7 0,0 0 5 0,0 0-23 0,-274 12-2 0,183-12 2 0,-5 0-8 0,-12 6-15 0,-6-2 6 0,1-1-18 0,-3 7-4 0,10-8-9 0,1 11 2 128,8-1-6-128,13 9 0 0,1 8 0 1,12 3 3-1,-7 14-10 0,2 1-13 0,11 11 0 0,-3 9 0 0,5 1 0 0,4 13 0 0,11 10 0 0,14 3 0 0,2 3 0 0,15 2 0 0,17-5 0 0,0-4 0 0,0 3 0 124,34-3 0-124,21 0 0 0,8 8 0 0,7-17 0 0,10 2 0 0,2-11 0 0,2-5 0 0,13-6 0 0,-6-13 0 0,8 5 0 0,-2-7 0 0,-9-2 0 0,1 2 0 0,-16-14 0 0,-1 5 0 1,-2-9 0 0,1 1 0 127,5-8 0-128,13-6 0 0,3-5 0 0,5-10 0 0,4 0 0 0,-8 0 0 0,-4 0 0 0,-3 0 0 0,-4 0 0 0,-6 0 0 0,6 0 0 0,-6-21 0 0,13-11 0 1,-7-15 0-1,4-6 0 0,1-3 0 0,-7-10 0 125,-7 14 0-125,-9-11 0 0,-12 16 0 0,1-6 0 0,-13-13 0 0,0 1 0 0,-2-6 0 0,-11-10 0 0,-10-4 0 0,-2-5 0 0,-15-4 0 0,0-5 0 0,0 6 0 0,-27-1 0 0,-24-5 0 0,-8 2 0 0,-8-6 0 137,-3 2 0-137,-2 15 0 0,1 7 0 0,1 11 0 0,1 14 0 0,3 11 0 0,1 3 0 0,-2 12 0 0,8 9 0 0,-13 6 0 0,7 10 0 0,-7 3 0 0,-6 0 0 0,0 0 0 0,11 0-77 0,8 0-148 0,48 0-143 0,11 0-337 123</inkml:trace>
    </iact:actionData>
  </iact:action>
  <iact:action type="add" startTime="49918">
    <iact:property name="dataType"/>
    <iact:actionData xml:id="d13">
      <inkml:trace xmlns:inkml="http://www.w3.org/2003/InkML" xml:id="stk12" contextRef="#ctx0" brushRef="#br4">15133 18785 573 0,'0'0'290'1,"0"0"-98"-1,0 0-45 0,0 0-52 0,0 0-13 0,0 0 11 125,0 0-21-125,27 0 11 0,-18 0-4 0,1 0-8 0,7 0-14 0,6 0 2 0,0 0-14 0,-1 0-17 0,5 0-4 0,0 0-12 0,5 0-3 0,-5 0-7 0,1 0 15 0,-3 0-9 0,4 0 1 0,1 0-9 0,4 0 0 126,-3 0 0-126,-3 0 0 0,-1 0 0 0,-8 0 0 0,0 0 0 0,-2 0 0 0,2 0 0 0,0 0 0 0,6-8 0 0,2 8 0 0,5 0 0 0,6 0 0 0,-4 0 0 0,4 0 0 0,-7 0 0 0,-3 0 0 0,-5 0 0 131,0 0 0-131,-2 0 0 0,0 0 0 0,9 0 0 0,-1 0 0 0,5 0 0 0,4 0 0 0,-7 0 0 0,5 0 0 0,-10 0 0 0,3 0 0 0,3 0 0 0,-5 0 0 0,0 0 0 0,1 0 0 0,-1 0 0 0,-4 0 0 126,3 0 0-126,-1 0 0 0,4-4 0 0,-5 4 0 0,3 0 0 0,-4-3 0 0,-6 3 0 0,-2 0 0 0,-7 0 0 0,11 0 0 0,-12 0 0 0,9 0 0 0,1 0 0 0,2 0 0 0,7 0 0 0,3 0 0 0,5 0 0 128,4 0 0-128,4 0 0 0,-2 0 0 0,-4-4 0 0,-7 4 0 0,1 0 0 0,-7 0 0 0,2 0 0 0,-2 0 0 0,3 0 0 0,-1 0 0 1,-2 0 0-1,7 0 0 0,-1 0 0 0,9 0 0 0,-4 0 0 0,6 0 0 126,8 0 0-126,-8 0 0 0,-6 0 0 0,6 0 0 0,-4 0 0 0,0 0 0 0,-5 0 0 0,1 0 0 0,6 0 0 0,-4 0 0 0,3 0 0 0,4 0 0 0,-4 0 0 0,-1 0 0 0,9 0 0 0,-3 0 0 1,2 0 0 127,-2 0 0-128,-2 0 0 0,-2 0 0 0,-2 0 0 0,-2 0 0 0,-1 0 0 0,-1 0 0 0,-1 0 0 0,7 0 0 0,2 0 0 0,-4 0 0 0,6 0 0 0,-8 0 0 0,-4 0 0 0,-1 0 0 0,1 0 0 0,-3 0 0 128,-6 0 0-128,4 0 0 0,5 0 0 0,-3 0 0 0,5 0 0 0,10 0 0 0,-8 0 0 0,4 0 0 0,2 0 0 0,-7 4 0 0,3-1 0 0,-2-3 0 0,0 0 0 0,4 0 0 0,-5 0 0 0,1 0 0 0,-9 4 0 127,5-4 0-127,-15 8 0 0,10-8 0 0,-12 0 0 1,1 0 0-1,1 0 0 0,-4 0 0 0,-1 0 0 0,3 0 0 0,-3 0 0 0,-5 0 0 0,-3 0 0 0,-2 0 0 0,0 0 0 0,8 0 0 0,-8 0 0 0,0 0 0 126,0 0 0-126,0 0 0 0,0 0 0 0,0 0 0 0,0 0 0 0,0 0 0 0,0 0 0 0,0 10 0 0,-10-10 0 0,-24 15-43 0,23-2-335 0,-4 12-55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5T01:37:12.1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2157">
    <iact:property name="dataType"/>
    <iact:actionData xml:id="d0">
      <inkml:trace xmlns:inkml="http://www.w3.org/2003/InkML" xml:id="stk0" contextRef="#ctx0" brushRef="#br0">23659 2002 592 0,'0'0'217'2,"0"0"-80"81,0 0-49-83,0 0-35 0,0 0-25 0,0 0-5 0,0 0 18 0,0 0 18 0,0 0-12 0,0 0 10 0,0 0 11 0,0 0-12 0,-285-112-11 96,203 105 2-95,-9-1-13-1,-8 3-3 0,2 5-3 0,-10-4 1 0,10 4-7 0,-10 0-1 0,10 0-2 0,2 0-2 0,-6 0 10 0,2 0-14 0,4 0 7 1,2 9 2 85,7 10-10-86,10 6 1 0,-4 0 1 0,-2 2-8 0,2-2 2 0,-5 0 5 0,-7 0-3 1,11-1-5 0,-1 5-1-1,0 8 0 0,4 4 4 1,4 6 0 7,9 3 1 78,8 5 0-86,9-8-2 0,8 3 0 0,2 3-1 1,0-3-2-1,8 1 1 0,7-5-1 0,-6-6-2 0,12-8 3 0,4-1-3 0,-4-3-1 2,2 0 0 92,3-7-1-94,-3-5 0 0,5-12 1 0,3 1-1 0,1-5 0 0,6 0 0 0,-11 3 1 0,9 4-1 0,-15 11 0 0,-4 1 0 0,2 6 0 0,-6 7 0 90,2-1 1-90,8-16 0 0,9-2-1 0,0-10-1 0,-1-3 1 0,7 0 0 0,-4 0 0 0,4 0-1 0,0 0-1 0,0 0-1 0,0 0 0 1,0-16-2 4,0-49 0 97,0-25 5-102,0-17 0 0,0-7 0 1,0-5 0-1,0 1 0 0,0 11-2 0,4 14 1 0,3 20-3 0,-7 15 3 0,0 26 1 1,0 16-1-1,0 16 1 0,0 0 1 0,0 0-1 8,0 0 2 102,0 41 0-110,-7 31-2 0,-16 31 2 0,6 12-1 0,5 12 1 0,-1-10-2 0,4-5 0 0,-1-12 0 0,6-20 1 0,4-20 0 0,0-16 1 0,0-19-2 1,0-7 6-1,0-3-1 0,4 1 2 8,51-7 5 79,18-2 0-87,22-7-4 0,13 0-8 0,8 0 0 0,-5 0 0 0,-5-16 0 0,-16-12 0 0,-8-9 0 0,-18-1 0 0,-20 10 0 0,-6 3 0 3,-11 10 0 4,-4 3 0 80,-6-1 0-87,0 6 0 0,-2 7-79 0,0 0-108 0,-15 0-77 0,0 0-203 0</inkml:trace>
    </iact:actionData>
  </iact:action>
  <iact:action type="add" startTime="24307">
    <iact:property name="dataType"/>
    <iact:actionData xml:id="d1">
      <inkml:trace xmlns:inkml="http://www.w3.org/2003/InkML" xml:id="stk1" contextRef="#ctx0" brushRef="#br0">16174 4578 591 0,'0'0'205'1,"0"0"-75"-1,0 0-6 0,0 0-21 0,0 0-24 5,0 0-16 85,-51-4-16-90,-4 4 41 0,-35 0 15 1,-15 0-42-1,-14 0 1 0,-11 0-11 0,-7 0-14 0,0 0-1 0,-2 4 3 0,-2 13-4 0,8-6-2 0,-2 7 0 105,2-11-11-105,-6 5 3 0,-8 1 3 0,-20-10-11 0,-20 6 13 0,-9-9-25 0,2 0-5 0,-2 3 0 1,0-3 0-1,-2 0 0 0,-21 0 0 0,-7 0 0 0,5 0 0 2,12 0 0 2,5-7 0 113,14-8 0-116,9-7 0-1,0 7 0 0,8 6 0 0,4-3 0 0,16 8 0 0,-8 4 0 0,-7-6 0 0,-11 3 0 0,-5-4 0 0,1-2 0 2,-2 0 0-1,8 2 0-1,4-2 0 0,0 2 0 2,11 1 0 2,-3-1 0 5,12-5 0 99,9 1 0-108,3-2 0 0,13 1 0 0,-7 6 0 0,8-1 0 0,-8-5 0 0,1-1 0 0,-12-3 0 0,-8-5 0 0,-2 6 0 1,-8 2 0 0,2 9 0 0,-13 4 0-1,-6 0 0 1,-9 0 0 6,0 7 0 87,3 11 0-94,6-6 0 0,6-5 0 0,0 2 0 0,-6-9 0 0,6 4 0 0,8-4 0 0,18 0 0 0,14 0 0 0,19 0 0 0,21 0 0 0,4 0 0 3,3-4 0 92,4-12 0-95,-13-4 0 1,4 0 0-1,-4 2 0 0,-17-1 0 0,-4 2 0 0,-8 0 0 0,4 1 0 0,-1 1 0 0,-1-8 0 0,6 4 0 1,-4-6 0 2,-5 4 0 92,5 2 0-95,2 1 0 0,17 8 0 0,21 4 0 0,27-2 0 0,17 8 0 0,27 0 0 0,11 0 0 1,0 0 0-1,0 0 0 0,0 0 0 0,0 0 0 1,-8 0 0 5,8 0 0 81,-6 0 0-87,-3 0 0 0,-6 0 0 0,3 0 0 2,-5 8 0-2,6 20 0 0,7 10 0 0,-6 6 0 1,5 10 0-1,1 3 0 0,0 12 0 1,-2 2 0 7,-3 1 0 80,-1 6 0-88,8 9 0 0,-3 2 0 0,1 16 0 1,4 2 0-1,0 8 0 0,0 3 0 0,0 10 0 0,0-6 0 0,-4-4 0 0,-15-16 0 0,-4-20 0 99,4-13 0-99,2 2 0 0,2 1 0 0,1 6 0 0,-5 3 0 0,4 6 0 0,-4 7 0 1,0 3 0-1,2-3 0 0,-6-23 0 0,0-12 0 0,-7 19 0 0,9 0 0 3,0 9 0 95,-2 6 0-98,8-8 0 0,2 9 0 0,1 8 0 0,1-6 0 0,3-3 0 0,-1 1 0 0,-3 3 0 0,5-6 0 0,3-1 0 1,-6-18 0-1,5 7 0 0,5-11 0 8,0 3 0 83,0-2 0-91,0-7 0 0,0 10 0 0,0 16 0 0,0 5 0 0,0 4 0 0,0 5 0 0,0 5 0 0,15-9 0 0,4 0 0 0,-4-11 0 1,4-19 0 95,0 1 0-96,0-6 0 0,0-15 0 0,-7-6 0 0,-3-23 0 0,1-10 0 0,-5-9 0 0,-5 0 0 0,4 0 0 1,-4 0 0-1,0 0 0 0,4 0 0 0,-2 0 0 4,17 0 0 88,11 0 0-92,20 0 0 0,13-25 0 0,20 1 0 0,11-5 0 0,16 4 0 0,12 4 0 0,3 4 0 1,20 6 0-1,2 3 0 0,3 0 0 0,6 5 0 7,0-14 0 81,13-1 0-88,12-7 0 0,23-3 0 0,11 9 0 0,8 1 0 0,1 11 0 0,-5 7 0 1,11 0 0-1,-3 0 0 0,-8 0 0 0,-6 0 0 0,-17 4 0 7,-12 9 0 87,-5-1 0-94,-21-5 0 0,-23-1 0 0,-17-6 0 0,-7 0 0 0,-14 0 0 0,15-6 0 0,0-9 0 0,8-6 0 1,4 9 0-1,15 9 0 0,15 3 0 3,0 0 0 4,10 0 0 81,-6 0 0-86,-6 0 0-2,-17 12 0 0,-5 8 0 0,-3-5 0 0,-11-5 0 0,-3-8 0 0,-16-2 0 0,5 0 0 0,-6 0 0 0,-1 0 0 2,0 0 0 3,2 0 0 86,-2 0 0-91,-5 0 0 1,-7 0 0 0,1 0 0-1,4 6 0 0,3-3 0 0,4 5 0 0,-5 0 0 0,3-5 0 0,-6 7 0 0,3-2 0 0,5-1 0 97,-6 6 0-96,7-4 0-1,1-2 0 0,11-7 0 0,14 0 0 1,19 0 0-1,19 6 0 0,-4-3 0 0,2 2 0 0,-6-2 0 0,-4-3 0 0,1 4 0 0,-3-4 0 2,-9 0 0 96,-7 0 0-98,-12 0 0 1,-6 0 0-1,-5 0 0 0,-12 0 0 0,-10 0 0 0,3-7 0 0,-2-1 0 0,3-9 0 0,8 9 0 0,8-5 0 0,9 13 0 0,2 0 0 8,0 0 0 81,-11 0 0-89,1 0 0 0,-14 0 0 0,-5 0 0 0,-9 0 0 0,-3 0 0 0,-1 0 0 1,2 0 0-1,15 0 0 0,-11 0 0 0,8 0 0 0,3 0 0 94,-5 3 0-94,5 15 0 0,-5-7 0 0,-4-2 0 0,-4-1 0 0,-2-4 0 0,17 0 0 0,6-1 0 0,6 15 0 1,3-3 0-1,-7 7 0 0,-6-9 0 3,-13-2 0 3,0-3 0 84,9-5 0-90,-7 7 0 1,9-2 0-1,-7-5 0 0,-10 7 0 0,-6 2 0 0,-9-5 0 0,0 6 0 1,-2-1 0-1,-4-4 0 0,-5-1-3 0,3 3 1 9,-7-7 2 87,-1 2 0-95,-1-5-3-1,-6 0 1 0,-7 0-4 0,11 0-4 0,-2 0-1 0,9-37-1 0,8-20-6 0,-13-14 3 1,-2-13 10-1,-6-2-4 0,-13-8 5 0,3-5-4 6,-7-2 8 0,-1-23-4 109,-9-5 4-115,-3-15 0 0,-6-11 0 0,0 0 0 0,0 5 0 0,0 18-2 0,0 33 2 0,0 22 0 0,0 23 2 1,0 14-2-1,0 15 1 0,0 9-1 0,7 0 0 0,7-9 0 0,1-7 0 7,-2-10 0 84,1-6 0-91,8-1 0 0,1-4 2 0,-2 12-1 0,2 8-1 0,11 4 3 0,1 5-1 0,12 5 0 1,8-3-1 0,2 2 1-1,8-1 0 0,-2-4-2 1,4 6 1 95,7-2-1-95,-2 9 2-1,2 5-1 0,-3 1 1 0,3 6 1 0,-11-4-3 0,-4 1 0 0,-6-6 0 0,4-4 0 0,-11 2-1 0,3-2 1 0,-3-3 0 0,0 4 0 9,13-1 1 80,5 0-1-89,11 11 2 0,-9-4 0 0,5 6-1 0,-7 0 2 0,3-4 0 0,-4-3-2 0,-4 4-1 1,0-11-3-1,7-2 2 0,-3 3-1 0,13-6 1 9,2 7 1 80,8-1-1-89,3 4 1 0,12 9 1 0,2 0-1 0,4 0 0 0,-3 0-1 0,1 9 0 0,-2 10-5 0,-2-6 3 0,-2-1-4 0,7 6 2 0,-7-11 4 5,0 2 0 85,-2-5-3-90,-19-4 0 0,-9 0 4 0,-3 0-9 0,-9 0 4 0,6 0-12 0,-2-17-1 0,4-4-4 0,-2 2 3 1,1-2-1-1,7 0 2 0,7 13 9 100,11 8 1-100,10 0 7 0,-9 0 0 0,7 22 0 0,0 6-4 0,-6 1 5 0,4-1 0 0,-13-13 0 0,-13 7-2 0,-16-9-2 0,-15-10-1 1,-15 2-9-1,-14-5-2 7,-1 0-1 83,7 0 9-90,-5 0-2 1,9 0 0-1,-4 0 10 0,4 0 0 0,0 0 0 0,2 0-8 2,7 0 5-2,3-8 3 1,5-2 6-1,-7 7-6 0,-7-1 0 1,-4-2-1 88,1 4-2-89,-2-4-6 1,0-5-1-1,13-1 3 0,-3-4 3 0,9-9 1 0,0-8-9 0,2 1 2 0,-5-5 3 0,5-9-1 0,-2-7 4 0,-6-4-7 99,3-5 6-99,-1 3-6 0,4 0 11 0,6 5 0 0,-6 7-1 0,-3 1-2 0,-1 9 0 0,-7 5 2 0,5 0 0 0,-9-10-2 0,2-6 2 0,0-9 1 0,-2-14-16 8,-2-1 11 81,0-11 5-89,-6 5-7 0,0 2 4 0,1-3-2 0,-9-3-14 0,-5-8 17 0,0-3-10 0,0-14 12 1,0 6 0-1,0-4-1 1,-19 2-2-1,-3 9 3 8,-1 8 3-5,0 8-1 87,2 17-2-90,-2 0 1 0,0-1 0 0,-9-3-1 0,0-1 2 1,-8 1-1-1,7 11 0 0,-1 10-1 0,9 4 0 0,-3 0 0 0,-3-2 0 0,-1 6 2 10,0 7-1 82,1 8-1-92,-1-4 1 0,-6 6 0 0,-6-2 0 0,-4-4 0 1,-7 5 0 0,-2-2 0 0,4 4-1-1,-6-4 1 0,0 1 1 0,0-2-2 1,0 2 2 0,0-4 3 7,-2 6-2 81,13 3 3-88,-5-2 3-1,11 3-7 0,-5 1 3 0,3 3 6 0,-8-2-7 0,3 10 2 0,-10 3 7 0,2 0-5 0,5 0-7 0,-1 0 5 0,2 24-1 3,-4 8 0 98,-4-7-1-101,3 8 5 0,-3-1-2 0,6-4 8 0,-6 7-8 0,0-5-1 0,0-5 0 1,0-3-5-1,-4-6 3 0,-1-12-1 0,1 1-2 0,-6-2 0 0,3 1 1 5,3-1-1 90,0 7-1-95,4 2 5 0,0-5-3 0,2 10 3 0,-10-5-3 0,1-5 5 0,-5 6-3 0,-7-4 1 2,-5-9 0-2,-3 0 6 0,-5 0-5 0,-5 0 2 2,-10 0-2 6,3 0 4 83,2-4-4-90,2-1 2-1,6 5-3 1,-2 0-1 0,7 0 3 0,-5 0 2-1,4 0 4 0,3 0-4 0,0 0 13 0,-3 0-11 0,5 0-2 0,12 0 0 2,1 0-5 4,9 0-1 83,6 0 2-89,5 0 1 0,-2 0 0 0,5-3 0 0,-5-7-3 0,3 3 2 0,-7-5-2 0,-2-5 2 0,0 10-5 0,2-5 3 0,-2 2 3 0,0 3 0 8,-13 7 0 80,7 0 1-88,-9 0 2 0,-2 0-4 0,2 0-3 0,3 0-1 0,-7 0 0 0,4 0 2 0,11 0 2 0,0 0 4 0,6 0-1 0,6 0-6 3,-1 0 7 92,-1 0-3-95,-2 0-4 0,11 7 4 0,-11-1 1 0,4 2-3 1,-3 3-4-1,-3 7 5 0,4-3-2 0,-2 2-3 0,1 8 2 0,1-10-2 0,-2 3 3 0,-2 2-3 100,0-5 1-100,-8 1 0 0,8 9 0 0,-12-8 0 0,5 4 0 0,1 3 0 0,4-5-1 0,2-1 1 0,9-6 0 1,8 1-1-1,4-1 1 0,-2-1-1 0,13 3 1 9,1-4 0 80,1 2 0-89,4 1 2 0,2 0-3 0,-2-4 0 0,1 2 0 0,-1-3 0 1,6-3 0-1,0-1 0 0,5 0 0 0,-3-4 0 0,3 4 0 0,-5 3 0 10,-6 3 0-10,-4 2 0 94,-15-2 0-94,4 8 0 0,-3 1 0 0,-4 4 0 0,6-3 0 0,1 0 0 0,11-1 0 0,2-1 0 0,-2-2 0 0,4 0 0 0,-3 1 0 0,3 2 0 3,7 3 0 7,-3-12 0 83,11 4 0-93,-2-10 0 1,3 0 0-1,3-4 0 0,0 0 0 0,0 0 0 0,0 0 0 0,0 0 0 0,0 0 0 0,0 0 0 0,0 3 0 0,0-3 0 5,0 0 0 9,0 0 0-14,0 0 0 141,0 0 0-141,0 0 0 0,9 0-79 0,18 0-179 0,15-28-164 1</inkml:trace>
    </iact:actionData>
  </iact:action>
  <iact:action type="add" startTime="33973">
    <iact:property name="dataType"/>
    <iact:actionData xml:id="d2">
      <inkml:trace xmlns:inkml="http://www.w3.org/2003/InkML" xml:id="stk2" contextRef="#ctx0" brushRef="#br0">25180 12360 516 0,'0'0'209'1,"0"0"-55"0,0 0-25 83,0 0-22-83,0 0 10 0,0 0-1 0,0 0-4-1,0 0-22 0,0 0-6 0,0 4-8 0,25 4-27 0,37 5 0 1,15 2-4-1,25 3-8 1,7 2-9 5,22-1-4 86,14-5 0-92,7-10-10 1,4-4 0-1,-21 0-6 0,-19 0 0 0,-32 0 6 0,-27 0 1 0,-28 0-7 0,-18 0-8 0,-11 0 0 0,0 0 0 0,0 0 0 8,0 0 0 85,-68 0 0-93,-33 0 0 0,-38 0 0 0,-15 0 0 0,-8 0 0 0,4 0 0 0,13 0 0 0,14 0 0 1,21 0 0 0,24 0 0-1,27 0 0 0,19 0 0 2,17 0 0 3,14 0 0 88,9 0 0-93,0 0 0 0,0 0 0 1,68 0 0-1,52 0 0 0,40 0 0 0,26 0 0 0,18 0 0 0,-21 0 0 0,-33-18 0 1,-34-1 0-1,-40 10 0 2,-36 2 0 94,-21 7 0-96,-19 0 0 0,0 0 0 0,0 0 0 0,-82 0 0 0,-51 0 0 0,-32 0 0 0,9 0 0 0,1 0 0 0,28 0 0 1,28 0 0 0,30 0 0 1,28 0 0 4,27 0 0 81,9 0 0-87,5 0 0 0,0 0 0 0,78 0 0 0,32 0 0 0,19 0 0 0,5 0 0 0,-26 0 0 0,-22 0 0 0,-31 0 0 0,-30 0 0 3,-20 0 0 5,-5 0 0 78,0 0 0-86,-40 0 0 0,-49 13 0 0,-33 2 0 0,-11-8 0 0,11-7 0 0,14 0 0 0,35 0 0 0,24 0 0 0,32 0 0 0,17 0 0 3,0 0 0 5,0 0 0 82,51 0 0-89,44-3 0-1,29-8 0 0,-2 6 0 0,-18 2 0 0,-18 3 0 0,-31-6 0 0,-24 6 0 0,-16 0 0 0,-15-4 0 0,0 4 0 0,0-3 0 99,-27-9 0-98,-51-1-3-1,-34 1 3 0,-4 8 0 0,-2 4 3 0,11 0-3 0,18 0 0 0,22 0 0 0,27 0 0 0,21 0 0 0,19 0 0 0,0 0 0 0,0 0 0 5,69 16 0 0,28 5 0 86,23-1 0-91,-6-4 0 0,-23 1 0 0,-26-6 0 0,-27-3 0 0,-23-2 0 0,-15-6 0 0,0 4 0 0,-15 3 0 0,-63-2 0 0,-27-2 0 0,-11-3 0 95,12 0 0-95,14 0 0 0,20 0 0 0,26 0 0 2,19 0 0-1,23 0 0-1,2 0 0 0,0 0 0 0,31-3 0 0,62 3 0 0,42 0 0 0,-7 0 0 2,3 0 0 4,-28 0 0 86,-29 0 0-92,-32 0 0 0,-19 0 0 0,-23 0 0 0,0 0 0 0,0 0 0 0,-29 0 0 1,-64 0 0-1,-37 16 0 0,-12 9 0 1,7-6 0 0,28-1 0 1,33-8 0 4,26-4 0 80,29-6 0-86,15 0 0 0,4 0 0 0,12 0-22 0,68-22-87 0,-29 6-91 0,8 5-169 1</inkml:trace>
    </iact:actionData>
  </iact:action>
  <iact:action type="add" startTime="41600">
    <iact:property name="dataType"/>
    <iact:actionData xml:id="d3">
      <inkml:trace xmlns:inkml="http://www.w3.org/2003/InkML" xml:id="stk3" contextRef="#ctx0" brushRef="#br0">27665 16373 26 0,'0'0'260'1,"0"0"-260"-1,0 0-8 0,0 0-131 0</inkml:trace>
    </iact:actionData>
  </iact:action>
  <iact:action type="add" startTime="43059">
    <iact:property name="dataType"/>
    <iact:actionData xml:id="d4">
      <inkml:trace xmlns:inkml="http://www.w3.org/2003/InkML" xml:id="stk4" contextRef="#ctx0" brushRef="#br0">29047 16303 310 0,'0'0'319'1,"0"0"-159"0,0 0-37 84,0 0-73-84,0 0-38 0,0 0 21-1,0 0 9 0,152-112 10 0,-100 51-16 0,3 4 2 0,-2-12-1 0,8 12-15 0,-6-4-1 0,-3 11-4 2,3 6 0 91,-4 8-1-93,-1 7-1 0,-1 4 5 0,1 4-7 0,-1 4 6 0,8 10-5 0,-9-1-5 1,11 8-1-1,-4 0 0 0,4 0 6 0,0 0 0 0,-6 0 2 3,-1 0 0 5,3 8 5-1,0 21-8 84,-5 12 2-91,1-1 0 0,6 14 4 0,-9 1-7 0,-8 8-3 0,3 2 2 0,-14-3-8 0,-2 2 4 0,-1-3-4 1,-9 5-2-1,-1-10 1 0,-9-2 0 149,3-8 0-149,-5-13 0 1,-1-13 1-1,-4-12-1 0,6 0 2 0,-6 1 1 0,0-9-3 0,0 4-2 0,0-4-1 0,0 0-1 0,0 0-1 1,0 0-1-1,-6 0-3 0,-43 0 5 0,-14-10-2 0,-9-18 2 0,3-1-5 0,6-3-4 0,8 9-2 0,17 6 3 5,17-1 4 8,10 11 1-13,5 4 2 11,6-2 1 137,0 5 2-148,0 0 3 0,0 0 1 0,0 0 2 0,0 0 14 0,17 25 12 0,23 19-27 0,10 10 6 1,-5 3 4-1,7-13 3 0,-3-6-5 0,-5-10 6 0,-2-3-4 0,-6-13 1 0,-13 3-5 0,0-15 5 0,-10 10-4 0,-4-10 0 0,5 0-3 0,-3 0 0 96,6 0-3-95,0 0-3-1,6 0 0 0,2-37 1 0,0-5-1 0,3-7 0 0,-9-7-1 0,-2 3 0 0,-9-1-2 0,2 26 0 0,-5 7 0 0,-1 9 0 0,-4 12 0 9,0 0 0 81,0 0 0-90,0 0-8 0,0 0-45 0,0 0-66 0,0 0-67 0,0 0-132 0</inkml:trace>
    </iact:actionData>
  </iact:action>
  <iact:action type="add" startTime="44292">
    <iact:property name="dataType"/>
    <iact:actionData xml:id="d5">
      <inkml:trace xmlns:inkml="http://www.w3.org/2003/InkML" xml:id="stk5" contextRef="#ctx0" brushRef="#br0">29024 15968 375 0,'0'0'312'1,"0"0"-118"-1,0 0-31 89,0 0-49-89,0 0-35 0,0 0-23 0,0 0 19 0,48 216-7 0,-48-162-3 0,4-7-17 0,3-1-11 0,-7-10-2 0,4-7-5 0,2-4 6 0,-4-8-16 5,9-5 5 87,-7-9-9-92,0 1 4 0,3-4-2 0,-3 0 1 1,4 0-1-1,5 0-7 0,10 0-3 0,7 0-7 0,18 0-1 0,5-19 0 0,4-23 0 0,2 6 0 2,-5 4 0 96,-9 7 0-97,-16 5-4-1,-10 10-52 0,-15 10-59 0,-4 0-44 0,0 0-98 0,0 0-280 1</inkml:trace>
    </iact:actionData>
  </iact:action>
  <iact:action type="add" startTime="44974">
    <iact:property name="dataType"/>
    <iact:actionData xml:id="d6">
      <inkml:trace xmlns:inkml="http://www.w3.org/2003/InkML" xml:id="stk6" contextRef="#ctx0" brushRef="#br0">27844 16328 257 0,'0'0'353'94,"0"0"-209"-94,0 0 5 0,0 0-61 1,0 0-32-1,0 0 39 0,-70-25-25 0,-6 25-17 0,-10 0-14 0,-26 0-3 0,-4 7 4 0,-16 31-3 0,5 6-6 1,1 2-1 5,8 1-3 91,8 15-7-97,11 9-4 0,2 14 0 0,17 5 8 0,11 11-7 0,14 14 4 1,15 3 0-1,16 4-4 0,20-7-6 0,4-4 2 0,0-14-2 0,59-3 21 0,23-20-10 8,22-8-11 94,24-21-2-102,26-12-6 2,15-30 2-1,6-3 0-1,-13 0 2 1,-17-49 6-1,-14-17 2 0,-28-15-2 0,-12-16 1 0,-22-22-12 0,-16-17 0 0,-15-1 3 0,-25-10-5 1,-13 11 0 2,0 17 2 99,0 22-2-102,-30 22-4 0,-12 7 3 0,-9 18 0 0,1 14-4 0,-3 3 4 0,-2 8 0 1,9 1-2-1,-5-1-11 0,7 14-35 0,4-10-31 0,-2 9-51 0,33 12-117 3,3 0-321 105</inkml:trace>
    </iact:actionData>
  </iact:action>
  <iact:action type="add" startTime="50387">
    <iact:property name="dataType" value="strokeEraser"/>
    <iact:actionData xml:id="d7">
      <inkml:trace xmlns:inkml="http://www.w3.org/2003/InkML" xml:id="stk7" contextRef="#ctx0" brushRef="#br1">44186 31821 560 0,'0'0'265'3,"0"0"-175"2,0 0 11 85,0 0-62-90,0 0-35 1,0 0-4-1,-6 0-27 0,0 0-98 0,2 0-266 0</inkml:trace>
    </iact:actionData>
  </iact:action>
  <iact:action type="add" startTime="50881">
    <iact:property name="dataType" value="strokeEraser"/>
    <iact:actionData xml:id="d8">
      <inkml:trace xmlns:inkml="http://www.w3.org/2003/InkML" xml:id="stk8" contextRef="#ctx0" brushRef="#br1">43712 31899 598 0,'0'0'199'1,"0"0"-96"-1,0 0-4 0,0 0-80 1,0 0-19-1,0 0-43 0,38 0-125 0,-38 0-311 1</inkml:trace>
    </iact:actionData>
  </iact:action>
  <iact:action type="remove" startTime="51088">
    <iact:property name="style" value="instant"/>
    <iact:actionData xml:id="d9" ref="#d6"/>
  </iact:action>
  <iact:action type="add" startTime="51088">
    <iact:property name="dataType" value="strokeEraser"/>
    <iact:actionData xml:id="d10">
      <inkml:trace xmlns:inkml="http://www.w3.org/2003/InkML" xml:id="stk9" contextRef="#ctx0" brushRef="#br1">43712 31899 539 0,'165'-44'279'9,"-142"44"-189"-8,-10 0 23 1,1-9-55-1,-5 9-43 93,-3 0-10-94,-6 0-5 0,4 0-5 0,0 0-53 2,-4 0-200 0,0 0-398-1</inkml:trace>
    </iact:actionData>
  </iact:action>
  <iact:action type="add" startTime="51312">
    <iact:property name="dataType" value="strokeEraser"/>
    <iact:actionData xml:id="d11">
      <inkml:trace xmlns:inkml="http://www.w3.org/2003/InkML" xml:id="stk10" contextRef="#ctx0" brushRef="#br1">44028 31839 469 0,'0'0'218'1,"0"0"-95"-1,0 0-25 0,0 0-91 0,0 0-7 0,0 0-75 0,30 7-116 2,-30-7-63 86,0 0-110-88</inkml:trace>
    </iact:actionData>
  </iact:action>
  <iact:action type="add" startTime="51506">
    <iact:property name="dataType" value="strokeEraser"/>
    <iact:actionData xml:id="d12">
      <inkml:trace xmlns:inkml="http://www.w3.org/2003/InkML" xml:id="stk11" contextRef="#ctx0" brushRef="#br1">44028 31839 464 0,'104'215'45'1,"-96"-186"-45"0,-8-29-6 0,0 9-360 0</inkml:trace>
    </iact:actionData>
  </iact:action>
  <iact:action type="add" startTime="53326">
    <iact:property name="dataType"/>
    <iact:actionData xml:id="d13">
      <inkml:trace xmlns:inkml="http://www.w3.org/2003/InkML" xml:id="stk12" contextRef="#ctx0" brushRef="#br0">27879 16232 513 0,'0'0'291'1,"0"0"-163"-1,0 0-11 0,0 0-37 90,0 0-19-90,0 0-9 0,19-3-4 0,-19-6-8 0,-37 2 23 0,-22-2 2 0,-5 9-21 0,-14 0-10 0,-2 0-14 0,-2 0-6 1,-4 25-4-1,4 12-6 93,-1 7 0-92,5 6 3-1,0 18-2 0,3-5 9 0,11 9 3 0,-1 3-6 0,8 2 0 0,7 1 3 0,5 12-1 0,3 11-4 0,8-2-3 0,9 10-2 0,4-6 3 98,8-6-4-98,11-7 3 0,2-15 2 0,0-10 5 0,0-12 10 0,0-16-9 0,32-1 4 0,14 0-5 0,13-11-1 0,11-3-2 1,23-2-4-1,8-5-3 0,2-5 5 8,-2-2 2 83,-8-5-1-91,-11 1 5 1,-4-4-4 0,-4 0-6-1,-3 0-4 0,3 0 0 0,-4 0-1 0,1-25-1 0,-3 0 1 0,-5-3 0 0,0-1 1 0,-8 2 0 3,-7-1 1 86,1-7 1-88,-5-1-1-1,-8-8-1 0,-2-6-2 0,-11-3 2 0,2-12-5 0,-2 4 4 0,-4-4 0 0,-4 0 0 0,-2 2 1 0,-7-2 0 0,0 5 1 8,-6-6-2 87,0-5 0-95,0 6 0 0,-6-7 1 1,-28 7 0 1,-14 2 1-2,6-6-1 0,-9 4 1 0,-2 8 0 0,5 11 1 0,4 2-2 0,8 16 1 0,-2 10 0 1,17 8 1 6,2 1-1 124,2 0 0-131,6 2-1 0,1-2 1 1,2 6-1 0,-3-5 0 0,5 3 0-1,-7 0-1 1,2-2-3 0,-1-5-2-1,1 6-49 0,-1-1-48 0,1-5-64 0,11 12-112 0,-6 0-360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5T01:12:23.5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3783">
    <iact:property name="dataType"/>
    <iact:actionData xml:id="d0">
      <inkml:trace xmlns:inkml="http://www.w3.org/2003/InkML" xml:id="stk0" contextRef="#ctx0" brushRef="#br0">23366 8615 406 0,'0'0'440'1,"0"0"-291"-1,0 0-9 0,0 0-36 0,0 0-21 0,0 0 8 0,0 0 0 0,0 0-19 6,0 0-10 93,0 0 16-99,0 0-9 0,0 0-7 0,0 0-17 1,0-6-16-1,34 6-9 0,8 0-5 0,6 22-3 0,7-7 1 0,10 7-2 0,-6 2 4 0,7 1-2 0,14 3-2 5,-9 1-3 3,16 8 0 96,-1-5-8-104,-2 5 0 0,18 0 0 0,-6-1 0 0,-7-3 0 0,-1-1 0 0,-5 2 0 0,-10-3 0 0,-1-6 0 0,-5 3 0 0,-3-3 0 0,-10-4 0 0,-3-2 0 0,-9-1 0 9,0-5 0 98,-4-1 0-107,-2-5 0 0,0 6 0 0,-7-5 0 0,1 3 0 0,-7 3 0 0,-4-7 0 0,-8 3 0 0,5-10 0 0,-9 2 0 0,-1-2 0 0,-6 0 0 0,0 6 0 0,0-6 0 110,0 0 0-110,0 0 0 0,0 0 0 0,0 0 0 0,0 0 0 0,0 4 0 0,0-4 0 0,0 0 0 0,-32 0-10 1,-27 0 10-1,-12 0 0 0,-3 0 1 0,2 0 0 0,-1 0-1 0,5 0-1 4,9 0-7 95,13 0 4-99,14 0 1 1,13 0 0-1,5 0 3 0,11 0 0 0,3 0 0 0,0 0 0 0,0 0 3 0,0 0 0 0,0 0-3 0,3 0-3 0,53 0-11 0,16 16 8 97,4-7 0-97,6-6 5 0,-4-3 1 0,-4 0 0 0,-7 0 0 0,1 0 1 0,-13 0-1 0,-7 0 1 0,-12 0-1 0,-7 0 0 0,-12-3 2 0,-11-3 1 0,-6 6-1 104,0 0-1-104,0-3 0 0,0 3-1 0,0 0-3 0,0 0 2 0,0-4-2 0,0-8-1 0,-10-10 4 0,-20-6 0 1,-12 0 2-1,11 3-2 0,3 9 1 0,-1-1-1 0,8 0-2 7,-2 2-31 93,1-10-65-100,-5-4-45 0,4-7-29 1,-7-14-25-1,5 2-1 0,21 27-174 0</inkml:trace>
    </iact:actionData>
  </iact:action>
  <iact:action type="add" startTime="14907">
    <iact:property name="dataType"/>
    <iact:actionData xml:id="d1">
      <inkml:trace xmlns:inkml="http://www.w3.org/2003/InkML" xml:id="stk1" contextRef="#ctx0" brushRef="#br0">24122 8362 352 0,'0'0'312'2,"0"0"-134"90,0 0-55-91,0 0-30 0,0 0-31 0,0 0 13-1,0 0-27 0,-31 64-2 0,-5-30-5 0,-6 6 3 0,-9 12 7 0,-2 11-1 0,-1 6-11 0,-14 9-12 2,-3-6-4 2,1 8-8 105,-6-8-4-109,11 2-6 0,2-8-3 0,-1-10-1 0,10-2-1 0,3-7 2 0,1-1-1 0,12-9 0 0,4 1 0 0,11-6 2 1,-3-7-3-1,12-2-1 0,-1-6 1 0,11-9 0 3,-3-4 1 6,7-1-1 95,0-3 0-104,0 0-1 0,0 0 0 0,0 0 0 0,0 0 1 0,0 0-8 0,0-7 1 0,0-26 5 0,7-20 2 0,16-8 0 0,0-4 0 0,-6 7 1 0,-2 14-1 0,-3 10 1 7,-10 9-1 83,7 18 0-90,-9 4-2 0,0 3 1 0,0 0 1 0,0 0-2 0,0 0-13 0,0 28 12 0,-11 19 3 0,-12 13 10 0,6-5-9 0,-4 2 6 0,11 2 12 8,-5-7 2 82,11-10 15-90,-3-9-4 0,7-18 0 0,0-7 4 1,0-8-3-1,0 0-6 0,0 0-2 0,7 0-11 0,33 0-12 0,10 0 7 0,5-8-8 0,-6-3 0 97,-7-7 0-97,-6 7-1 1,-11 5-4-1,-2 4-74 0,-6 2-57 0,-15 0-46 0,-2 0-118 0,0 0-334 0</inkml:trace>
    </iact:actionData>
  </iact:action>
  <iact:action type="add" startTime="16268">
    <iact:property name="dataType"/>
    <iact:actionData xml:id="d2">
      <inkml:trace xmlns:inkml="http://www.w3.org/2003/InkML" xml:id="stk2" contextRef="#ctx0" brushRef="#br0">22443 9570 384 0,'0'0'62'1,"0"0"4"1,0 0 15 102,0 0-44-104,0 0 5 0,0 0-19 1,-247 115-6-1,203-83 23 0,6 1 12 0,0-5 6 0,9 10-10 0,-1-1 14 0,5 7-24 0,2 9 6 0,6 5-13 0,0 2-5 0,11 5 2 8,1 1-2 97,5-4-2-105,0-8-1 1,0 1-9-1,0-5 5 0,40-6 7 0,20-6-1 0,15-10-21 0,18-3 4 0,6-5-3 0,6-3 8 0,-5-10 3 0,-8-7 8 0,-7 0-1 0,-5 0-13 8,0-7-9 98,-15-30 5-106,-6-16-4 0,-17-1-2 0,-12-2 0 0,-20-13 0 0,1-2 0 0,-11-7 0 0,0 1-1 0,0-1 0 0,-36 2 0 0,-23 1 0 0,-19 6 1 1,-6 8-4-1,-9 11-1 3,13 18 2 105,2 7-55-108,59 25-67 0,4 0-161 0</inkml:trace>
    </iact:actionData>
  </iact:action>
  <iact:action type="add" startTime="17729">
    <iact:property name="dataType"/>
    <iact:actionData xml:id="d3">
      <inkml:trace xmlns:inkml="http://www.w3.org/2003/InkML" xml:id="stk3" contextRef="#ctx0" brushRef="#br0">28737 8864 472 0,'0'0'148'1,"0"0"29"-1,0 0-62 0,0 0-23 0,0 0-18 0,0 0 1 0,91 0-25 0,-70 0 15 0,13 0-6 0,3 0 4 0,-3 13-3 0,6 2-18 102,9 7-7-101,-5-2-10-1,2-5 3 0,9-3-4 0,4 1-5 0,0 2 1 0,4 3-7 0,1 2 8 0,5-1-9 0,3 12 6 0,-5-7-6 0,7 4 0 0,-2 4-2 0,5-7 4 9,1 0-2 97,5-4-2-105,-10-2-1-1,3-1-3 1,-4-4 1 1,-5 0-4-2,5 5 3 0,2 7 4 0,4 5-9 0,0 3 5 0,-5 0-5 1,10-2 1-1,-3-4 0 0,2-3 1 0,-10-6-3 2,1-1 0 108,-5-7 1-110,-11 2 0 0,-5-1 0 0,-7-5-1 1,-20-3 0-1,-2 2 2 0,-12-6-2 0,-7 0 0 0,-4 0 0 0,0 0 0 0,0 0 0 0,0 0-3 0,0 0 1 0,0 3-2 0,0-3-2 10,0 0-2 99,0 0 2-109,-15 0 0 0,-23 0 6 0,-17-13 0 0,-4-19 0 0,-10-8-4 0,3-2 0 0,1-2 0 1,10 0-17-1,1 2 8 0,18 6-4 0,4 1 0 0,13 13 2 0,6 8 5 0,1 7-1 166,5 3-9-166,3-1 9 0,0 2 0 0,4-1 4 0,0 4 5 0,0 0 2 0,0 0 1 0,0 0-1 0,0 0 1 0,0 0 2 0,0 0 0 0,11 0 25 1,37 4-24-1,7 24 4 0,-2-1-6 1,-5 4 1-1,0 1 6 0,-14-7 7 0,0 0-1 0,-11-6-5 0,-10-1-2 0,-3-15 2 3,-8 1-4 127,-2-1 5-130,0 2 0 0,0 8-9 0,0 6 1 0,-44 2-1 0,0 4-1 0,-9-8 0 0,13-2-1 1,9-2 0-1,-3 3-1 0,9-1 0 0,-1 6-1 0,-3 1-10 0,3 2-59 0,-1-8-40 0,-2-3-87 0,26-13-56 4,-7 0-315 5</inkml:trace>
    </iact:actionData>
  </iact:action>
  <iact:action type="add" startTime="18920">
    <iact:property name="dataType"/>
    <iact:actionData xml:id="d4">
      <inkml:trace xmlns:inkml="http://www.w3.org/2003/InkML" xml:id="stk4" contextRef="#ctx0" brushRef="#br0">29879 8562 519 0,'0'0'196'1,"0"0"-32"-1,0 0-48 0,0 0-44 0,0 0-1 0,0 0 4 2,0 0-24 3,15 78-22 102,-38-13 3-107,-7 4-2 0,-10 13-8 0,-2 8-10 0,2 3 0 0,-4 1-1 1,2-4-9-1,6-12 2 0,2-6-1 0,9-13-1 0,2-7-2 0,4-10 1 0,4-14 0 0,9-8-1 3,-7-3-1 114,11-13 1-117,-2 0-1 0,4-4 1 1,0 0-7-1,0 0-9 0,0 0-10 0,-11-29-2 0,3-25 25 0,-7-1 3 0,9-2 0 0,-7 4-1 0,11 6 0 0,-7 12-1 0,9 14 1 0,0 12 0 4,0 6 1 4,0 3 5 100,0 0 4-108,0 0 0 0,0 0 8 0,0 0 9 0,0 0 14 0,0 8 6 0,0 28-23 0,0 10-6 0,0 7 5 0,11 0 1 0,8 3 11 0,0-3-17 0,-4-15-3 0,-1-11 5 108,-9-17-1-107,1-7-12-1,5-3 4 0,12 0 5 0,6 0-8 0,13 0-7 0,5-20 0 0,-14 0-2 1,1 0 0-1,-15 2-10 0,-10 15-27 0,-9-7-47 0,0 8-98 0,0 2-91 0,0 0-446 7</inkml:trace>
    </iact:actionData>
  </iact:action>
  <iact:action type="add" startTime="19786">
    <iact:property name="dataType"/>
    <iact:actionData xml:id="d5">
      <inkml:trace xmlns:inkml="http://www.w3.org/2003/InkML" xml:id="stk5" contextRef="#ctx0" brushRef="#br0">28824 9771 373 0,'0'0'155'0,"0"0"-76"0,0 0 54 1,0 0-40 1,0 0-14 106,0 0-10-108,0 0-11 0,-220-54-12 0,163 54 4 0,-8 0-6 0,12 33-10 0,-6 5-9 0,5 9 0 0,14-1-7 0,6 2 4 0,17 6 1 0,7-4 10 0,10 7-9 1,0 4 11 7,0 3 1 99,63 7-14-107,19-2 3 0,17-13 0 0,13-3-19 0,-5-25 4 1,-2-18-4 0,-16-10 1-1,-1 0-6 0,-16-40 3 0,-9-27-1 0,-12-10-1 0,-13-16-2 0,-11-6-1 0,-14-12 0 3,-13 2 0 4,0-1 0 99,0 14-8-106,-25 24-22 0,-20 26-51 0,1 27-80 0,17 19-60 0,4 0-445 0</inkml:trace>
    </iact:actionData>
  </iact:action>
  <iact:action type="add" startTime="21332">
    <iact:property name="dataType"/>
    <iact:actionData xml:id="d6">
      <inkml:trace xmlns:inkml="http://www.w3.org/2003/InkML" xml:id="stk6" contextRef="#ctx0" brushRef="#br0">22070 9889 784 0,'0'0'192'1,"0"0"-14"-1,0 0-36 0,0 0-34 0,0 0-21 0,0 0-25 0,0 0-1 3,29 76-5 106,-54 24-35-108,-2 6 19 0,-3-7-12 0,11-24-1-1,13-28 8 0,6-22-11 0,0-22-6 0,0-3-7 0,0 0-2 0,0 0-6 0,32-37 1 0,37-31-4 0,11-14 6 0,-12 20-5 2,-24 21 3 3,-19 25 2 102,-16 16 9-107,-9 0 8 0,0 0-7 0,0 0-2 0,0 0-3 0,0 0-2 0,0 4 3 0,0 33-5 0,0 4-7 0,0 8 6 0,0-4-3 0,0-5-2 0,0-7 1 0,0-16 4 106,10-14-6-106,11-3 0 0,21 0-3 0,17-20-2 1,13-51-1-1,2-6 6 0,-11-1-2 0,-17 21 4 0,-20 30 1 0,-20 17-3 0,-6 10 11 0,0 0 4 0,0 25-15 0,-11 50 0 3,-22 15 0 111,-1 0 0-114,4-21 0 0,20-20 0 0,-3-26 0 0,11-14 0 0,2-9 0 0,0 0 0 0,0 0 0 1,0 0 0-1,44-36 0 0,20-38 0 0,16-9 0 0,-19 15 0 0,-17 14 0 0,-14 29 0 4,-22 22 0 143,-8 3 0-147,0 0 0 0,0 0 0 0,0 0 0 0,0 13 0 0,0 31 0 0,-13 2 0 1,1-14 0-1,5-17 0 0,7-9 0 0,0-6 0 0,0 0 0 0,0 0 0 0,0 0 0 0,7 0 0 0,39 0-22 0,30-16-177 0,-40-2-91 1,10-1-226 2</inkml:trace>
    </iact:actionData>
  </iact:action>
  <iact:action type="add" startTime="22461">
    <iact:property name="dataType"/>
    <iact:actionData xml:id="d7">
      <inkml:trace xmlns:inkml="http://www.w3.org/2003/InkML" xml:id="stk7" contextRef="#ctx0" brushRef="#br0">28807 9803 727 0,'0'0'235'0,"0"0"-103"0,0 0-12 0,-70 225-45 2,20-152-15 1,5-3-3 106,5-5 4-108,9-9-21-1,7-14-21 0,6-13-1 0,11-12-11 0,5-14-3 0,2-3 7 0,0 0 15 0,0 0 7 0,44-25-25 0,22-41-8 0,5-18 0 0,-3 2-1 0,-18 17 1 3,-14 19 2 106,-23 31 3-109,-13 11 0 0,0 4 4 0,0 0 12 0,-2 37 12 0,-57 39-17 1,-11 23-9-1,-4 2 6 0,13-18 1 0,11-23-4 0,18-26-5 0,15-18-1 0,13-13-3 0,4-3 1 116,0 0 0-116,17-19 5 0,46-43-7 0,15-24-2 0,-2 9 1 0,-7 12 1 0,-22 20 0 0,-13 20 0 0,-16 17 1 1,-13 8 1-1,-5 0 6 0,0 0 14 0,0 25 29 0,0 28-35 0,0 6-12 0,0-9-1 5,0-17 3 108,-5-13 2-113,5-10 2 1,0-10-3-1,0 0-6 0,0 0 0 0,5 0 1 0,39-5-2 0,19-32-2 0,0-3 1 0,3-6-1 0,-16 11-1 0,-10 10 3 0,-16 7 3 0,-22 11-3 2,-2 7 0 5,0 0-3 103,0 0 0-110,-11 0-18 0,-52 0 10 0,-19 0 11 0,-26 16 1 0,11 3 2 0,2 3 0 0,1-7-2 0,24-6 0 0,11-9 1 0,21 0-2 0,17 0-5 0,4-11 0 0,13-40-11 0,2 10-6 123,2 9 15-123,0 24-7 1,0 5 4-1,0 3 8 0,0 0 1 0,0 0 1 0,0 0 0 0,0 0-2 0,0 0 1 0,0 0 0 0,-4 0-1 0,-9 0 2 0,-8 0 0 0,-4 19 1 0,2 9 1 0,10-7-2 4,2-17 0 97,11-4-1-101,0 0 0 0,0 0 1 0,0 0-1 0,0 0-1 0,0-32 0 0,11-20 2 0,10-2 0 0,6 1 0 0,1 7-1 0,-9 14 1 0,0 7 0 0,-15 17 0 6,-4 8 0 97,0 0 0-102,0 0 1-1,0 0 18 0,-19 12-15 0,-21 22-1 0,2-3 0 0,6-6 4 0,15-12 4 0,3-5-5 0,10-8-4 0,4 0-1 0,0 0-2 0,0 0-2 0,0 0-25 7,0-37 8 91,8-16-22-98,2 32-142 0,-10 5-155 0</inkml:trace>
    </iact:actionData>
  </iact:action>
  <iact:action type="add" startTime="26577">
    <iact:property name="dataType"/>
    <iact:actionData xml:id="d8">
      <inkml:trace xmlns:inkml="http://www.w3.org/2003/InkML" xml:id="stk8" contextRef="#ctx0" brushRef="#br0">12058 13623 573 0,'0'0'293'1,"0"0"-123"-1,0 0-48 0,0 0-51 2,0 0-21 110,0 0-16-112,0 0 7 0,15 37 1 1,-15-16 14-1,0 7-16 0,0 0-1 0,0 4-23 0,0 9 2 0,0-7-10 0,0-3-5 0,0-3 4 0,0-15-6 0,0-1 3 0,0-6-4 0,0-6 1 121,6 0 3-121,-6 4-2 0,7-4 1 0,-7 0 0 0,6 0 4 0,5 0 4 0,-3 0-2 0,11 0-5 0,0 0 4 0,4 0-5 0,0 0 2 0,13 0 3 0,-11 0 5 0,3-13 2 1,4 1 4-1,1-4-2 6,-3 3 1 107,8-3-6-113,-7 4 7 1,1 0-2-1,-1 6-2 0,1 3 4 0,-5 3 2 0,1 0-8 0,1-4-2 0,-3 4-3 0,-3-4 3 0,0 4-2 0,-2 0 2 0,6 0 0 0,-5 0-3 0,11 0-4 120,-5 0-1-120,-1 0 0 0,5 0-1 0,-7 0 0 0,4-6 0 0,1 6 6 0,-7-2 1 0,7 2 4 1,-3-3-3-1,5-3-2 0,-5 2-3 0,5 4 1 0,-5 0-2 0,-2-3-2 0,13 3 2 0,-6-4 1 114,6-1-1-114,0 2 1 0,2-3-2 0,0 0 3 0,8 1-4 0,-10-3 1 0,11 4-3 0,-16-4 0 0,1-1 1 0,-2 1 1 0,-5 5-1 0,3 3 6 0,-1 0-7 0,1-6 0 0,-1 6 0 4,3 0 0 113,-5 0 0-117,7 0 0 0,-11 0 0 0,2-2 0 0,3-4 0 0,-3 6 0 0,9-4 0 0,1 1 0 0,1-7 0 0,-2 4 0 0,-2-3 0 0,-5 5 0 0,0 1 0 0,1 3 0 0,-1-5 0 3,3-5 0 116,-1 4 0-119,1 2 0 0,8-1 0 0,-3 1 0 0,8 1 0 0,-3-3 0 0,0-1 0 0,2 2 0 0,-6 2 0 0,-3-1 0 0,-3 0 0 0,-3-2 0 0,-1 4 0 0,3 2 0 0,-2 0 0 0,5-6 0 9,0 6 0 100,-1 0 0-109,3-3 0 0,4 3 0 0,0 0 0 0,-7 0 0 0,1 0 0 0,-7 0 0 0,1 0 0 0,-3 0 0 0,-2 0 0 0,-8 0 0 0,6 0 0 0,-5 0 0 0,-7 0 0 3,5 0 0 99,-5 0 0-102,-7 0 0 0,0 0 0 0,0 0 0 0,6 0 0 0,-2 0-20 0,5 0-140 0,-9 0-104 0,0 0-118 0</inkml:trace>
    </iact:actionData>
  </iact:action>
  <iact:action type="remove" startTime="28974">
    <iact:property name="style" value="instant"/>
    <iact:actionData xml:id="d9" ref="#d8"/>
  </iact:action>
  <iact:action type="add" startTime="28979">
    <iact:property name="dataType" value="strokeEraser"/>
    <iact:actionData xml:id="d10">
      <inkml:trace xmlns:inkml="http://www.w3.org/2003/InkML" xml:id="stk9" contextRef="#ctx0" brushRef="#br1">30513 27826 427 0,'0'0'146'8,"0"0"-56"-6,0 0 13-2,0 0-55 114,0 0-48-113,21 218-5 23,-21-193-67-24,0-21-90 1,0-1-162-1</inkml:trace>
    </iact:actionData>
  </iact:action>
  <iact:action type="add" startTime="29128">
    <iact:property name="dataType" value="strokeEraser"/>
    <iact:actionData xml:id="d11">
      <inkml:trace xmlns:inkml="http://www.w3.org/2003/InkML" xml:id="stk10" contextRef="#ctx0" brushRef="#br1">30513 27826 796 0,'63'206'180'1,"-63"-215"-40"-1,6 5-39 4,-6-1-77 4,0 2-24 116,0 3-15-124,0 0-86 0,0 0-189 1</inkml:trace>
    </iact:actionData>
  </iact:action>
  <iact:action type="add" startTime="31533">
    <iact:property name="dataType"/>
    <iact:actionData xml:id="d12">
      <inkml:trace xmlns:inkml="http://www.w3.org/2003/InkML" xml:id="stk11" contextRef="#ctx0" brushRef="#br0">12010 12683 496 0,'0'0'312'1,"0"0"-133"-1,0 0-30 0,0 0-45 0,0 0-29 0,0 0 1 0,0 0-13 0,0 7-21 0,0-7-9 0,0 0-8 0,0 0-6 0,0 0 1 0,0 0-14 0,0-19 4 115,0-22-3-115,0-8 2 0,0-4-7 0,-2 0 1 0,-2 3-1 0,-1 13-1 0,5 9-1 0,0 8 1 1,-8 8 1 0,8 8 0-1,0 0-1 0,0 4 2 0,0-4 0 0,0 4 5 0,0 0-2 2,0 0 1 116,0 0-1-117,0 0 2-1,0 0-3 0,0 0 10 0,0 0-1 0,0 0 4 0,0 0-1 0,0 0 3 0,0 0 8 0,0 0 1 0,0 0-5 0,0-6-8 0,13 3 3 0,10-1 2 0,-2 1 0 0,10-2-3 7,1-2-4 110,6-3-3-116,2 2-3-1,2 1 3 0,-2-5-3 0,0-1-1 0,-2 4 3 0,-4 1 1 0,6 0-1 0,-6 1 2 0,-3-1-12 0,1-2 0 0,6-3 0 0,-2 7 0 0,-5-3 0 0,1 5 0 4,-3-4 0 0,-5 4 0 112,9-1 0-116,-7-1 0 0,3 1 0 0,3 0 0 0,-1 2 0 0,-3-1 0 0,-5 4 0 0,4-6 0 0,5 6 0 0,-1-2 0 0,9 2 0 0,3-5 0 0,1 0 0 0,4 2 0 0,5-4 0 4,-4-2 0 5,-7 3 0 115,0 3 0-124,0-1 0 1,-2-5 0-1,2 3 0 0,4-4 0 0,5 7 0 1,0-5 0 0,-7 4 0-1,2-5 0 0,-6 6 0 1,2-2 0-1,-6 5 0 0,-6-4 0 0,8 0 0 0,-7 4 0 0,1-3 0 2,-1-3 0 7,7 3 0 109,-4-1 0-118,6-1 0 0,0 1 0 0,-4 1 0 1,0 3 0-1,-5-4 0 0,5-2 0 0,2 4 0 0,2 2 0 0,7 0 0 0,-3 0 0 0,6 0 0 0,-10 0 0 0,11 0 0 0,0 0 0 0,-13 0 0 3,10 0 0 117,-14 0 0-120,2 0 0 1,1 0 0-1,1 0 0 0,-2 0 0 0,-2 0 0 0,8 0 0 0,-2 0 0 0,-2 12 0 0,4-5 0 0,-14 2 0 0,-3 0 0 0,-2-2 0 0,-4-3 0 0,4 1 0 0,-2-5 0 8,-2 3 0 109,4 0 0-117,-10-3 0 0,0 6 0 1,1-6 0 0,-9 4 0 0,5-4 0-1,-10 4 0 0,4-4 0 0,-4 0 0 0,0 4 0 0,0-4 0 0,0 3 0 0,0-3 0 0,0 0 0 0,0 0 0 2,0 4 0 124,0 2 0-126,0 13 0 0,0 9 0 0,0 13 0 0,0 12 0 0,0 1 0 0,0 3 0 0,0-4 0 0,0-9 0 1,0-1 0-1,5-11 0 0,-5-11 0 0,0-14 0 0,0-3 0 0,0-4 0 0,0 0 0 0,0 0 0 9,0 0 0 111,0 0-125-120,0-25-92 0,-5-19-84 0,-18 19 6 0,-6 5-611 0</inkml:trace>
    </iact:actionData>
  </iact:action>
  <iact:action type="add" startTime="33228">
    <iact:property name="dataType"/>
    <iact:actionData xml:id="d13">
      <inkml:trace xmlns:inkml="http://www.w3.org/2003/InkML" xml:id="stk12" contextRef="#ctx0" brushRef="#br0">13999 11356 407 0,'0'0'254'0,"0"0"-20"0,0 0-61 0,0 0-67 0,0 0-7 0,0 0-22 0,0 0 1 0,78 53-6 0,-55-53-28 1,-2 0-9-1,9 0-1 0,-3-4-6 127,5-20-11-126,0-11-8-1,-5-9-5 0,0-2-2 0,-4-1-1 0,-8 10-1 0,-6 12 0 1,-7 12 0-1,-2 13 0 0,0 0 2 0,0 0 1 0,0 0 4 0,0 10 26 0,0 30-19 0,0 13-10 0,0 3 2 0,0 10 1 3,6-1 3 119,5-2 4-122,-5-7-6 1,4-16-3-1,-5-6-2 0,5-18-1 0,-10-13-1 0,4 3-1 0,-4-6-1 0,0 0-1 0,0 0-3 0,0 4 0 0,-23 8-5 0,-32 1 9 0,-8 2 2 0,6-2-2 0,9-1 1 125,12-8 0-125,19 5 0 0,7-9 1 0,3 0 0 0,7 0 3 0,0 0 2 0,0 0 4 0,0 0 42 0,53 0 8 0,17 0-16 0,18 0 10 0,3 0-8 0,-1 0-46 0,-14 0 0 0,-13 2 0 1,-25 4 0-1,-19-6 0 123,-17 0 0-123,-2 0 0 0,0 0 0 1,0 0-78 0,-25-30-239 0,-2 11-44 0,-9 7-776-1</inkml:trace>
    </iact:actionData>
  </iact:action>
  <iact:action type="add" startTime="34758">
    <iact:property name="dataType"/>
    <iact:actionData xml:id="d14">
      <inkml:trace xmlns:inkml="http://www.w3.org/2003/InkML" xml:id="stk13" contextRef="#ctx0" brushRef="#br0">22542 12410 352 0,'0'0'408'1,"0"0"-203"-1,0 0-49 1,0 0-55-1,0 0-25 1,0 0-11-1,0 0-2 2,6 0-17 117,1 0-11-119,-7 0-13 0,0 0-20 0,6-22-1 0,-6-19-1 0,4-11 8 0,-2-9 0 0,-2 8 0 0,4 5 0 0,-4 13-7 0,7 16 0 0,-7 10-1 0,0 9 1 0,0 0-1 0,0 0 0 0,0 0 4 9,0 0-1 114,0 0 24-123,0 0 18 0,4 0-3 0,-4 0-1 0,0 0-11 0,8 0 5 0,9 0-12 0,13 0-7 0,1 0-3 0,7 0 6 0,2 0-1 0,7 0-5 0,1 0-2 0,5-4 0 0,8 1-2 1,8-3-1 2,-1 3 0 4,1 0 3 119,7-3 0-126,-8-1 4 0,5 3-3 0,-3 4 0 0,2-4-2 0,-3 0 4 0,5 4-8 0,-5-6-2 1,-3 6 5-1,3-3-9 0,1 3 0 0,2 0 0 0,3 0 0 0,-1 0 0 0,0 0 0 0,2 0 0 0,2 0 0 150,4 0 0-150,-8 0 0 0,-3 0 0 0,-10 0 0 0,3 0 0 1,-7 0 0-1,2 0 0 0,-5 3 0 0,3-3 0 0,2 0 0 0,-2 0 0 0,2 0 0 0,-4 6 0 0,-2-6 0 0,3 4 0 0,-9-4 0 0,10 0 0 0,2 0 0 0,4 0 0 1,-2 0 0 5,-8 0 0 3,-1 0 0 142,1 0 0-151,-2 0 0 0,-3 0 0 0,-2 0 0 1,1 0 0-1,-5 0 0 0,0 0 0 0,-4 0 0 0,-2 0 0 0,-7 0 0 0,5 0 0 0,-9 0 0 0,5 0 0 0,-3 0 0 0,-1 0 0 0,3 4 0 0,3 3 0 0,-1-3 0 0,-1 5 0 1,-7-6 0 4,-4 3 0 1,-4-3 0 147,-11 1 0-153,-4-4 0 0,0 3 0 0,0 3 0 0,0-6 0 0,0 0 0 0,0 9 0 0,0 11 0 0,0 5 0 0,0 5 0 0,0 13 0 0,0-3 0 0,0 5 0 1,0-4 0-1,-9-1 0 0,3-6 0 0,6-15 0 0,0-1 0 0,0-11 0 0,0-7 0 4,0 0 0 5,0 0 0 147,-4 0-17-156,0 0-99 0,-5 0-77 0,-20-28-101 0,10 3 12 0,-4 3-293 0</inkml:trace>
    </iact:actionData>
  </iact:action>
  <iact:action type="add" startTime="36107">
    <iact:property name="dataType"/>
    <iact:actionData xml:id="d15">
      <inkml:trace xmlns:inkml="http://www.w3.org/2003/InkML" xml:id="stk14" contextRef="#ctx0" brushRef="#br0">24571 11458 459 0,'0'0'356'1,"0"0"-158"-1,0 0-40 3,0 0-56 109,0 0-19-112,0 0-2 0,0 0-19 0,116 7-17 0,-80-7-27 0,-2 0 11 0,6 0 1 0,12-16-5 0,-5-16-16 0,-3-10-5 0,-2-2-3 0,-6-9-1 0,-11 0-1 0,-2 2 1 0,-6 11-1 8,-4 15 0 110,-5 14 1-118,-8 7 1 0,0 4 0 0,0 0 2 0,0 0 0 0,0 0 6 0,0 13 9 0,0 32-8 0,0 12-6 0,0 0-2 1,0 1 1 0,2-7-1-1,5-2 2 0,1-2-1 0,3-19-1 3,-7-3-1 122,0-13 1-125,-4-9-1 0,0-3-1 1,0 0 0-1,0 4-2 0,0-4 2 0,0 3-2 0,0 12-2 0,-15 5 1 0,-33 5 2 0,-7 2 1 0,5-2-2 0,-1-4 0 0,2-10-4 0,14-8 0 0,7 3-2 0,14-3-1 123,9-3 8-122,5 0 1-1,0 0 0 0,0 0 1 0,0 0 2 0,0 0 9 0,0 0 13 0,42 0 10 0,28 0 11 0,18-3 15 0,5-10 1 0,4 6-12 0,-10 2-6 0,-14 2-16 1,-14 3-28-1,-12-6 0 4,-22 6 0 2,-4-4 0 117,-17 4 0-122,-4-3 0-1,0 3 0 0,0 0 0 0,0-4 0 0,0 4-58 0,0-8-107 0,0 4-70 0,-10 4-183 0</inkml:trace>
    </iact:actionData>
  </iact:action>
  <iact:action type="add" startTime="40544">
    <iact:property name="dataType"/>
    <iact:actionData xml:id="d16">
      <inkml:trace xmlns:inkml="http://www.w3.org/2003/InkML" xml:id="stk15" contextRef="#ctx0" brushRef="#br0">11848 16310 443 0,'0'0'304'1,"0"0"-171"2,0 0 10 124,0 0-37-127,0 0-11 1,0 0-5-1,0 0 10 0,0 0 1 0,97 25-30 0,-57 0 13 0,6 11-24 0,2 9-11 0,18 5-16 0,-3-1 6 0,4 4-19 0,-3-8 0 0,-3 7-3 0,4 5 3 0,0 1-9 0,-8-5-5 4,0-9 1 126,-21-16-1-129,-6-3-4-1,-11-7 1 0,-5-14-2 0,-10 3-1 0,-4-7 0 0,0 0-1 0,0 0 1 0,0 0 0 0,0 0 0 0,0 0-2 0,0 0 2 0,0 0 0 0,0 0 0 1,0 0-2 0,0 0-1 0,0 0-2 1,0 0 0 4,0 0-3 118,0 0 8-124,0 0-2 0,0 0 2 0,0 0 1 0,0 0 1 1,0 0 0-1,0 0-2 0,0 0 0 0,0 0-4 0,0 0-4 0,0 0-10 0,0 9 1 0,0-9 4 0,0 0 2 0,0 0 5 0,0 0-1 122,-31 0 6-122,-28 3 1 0,-17-3 0 0,-6 5-2 0,-5-5 2 0,1 0-6 0,16 0-12 0,22 0 3 0,12-5 10 0,17 2 3 0,15 3 2 0,4 0 2 0,0 0 0 0,0-9 3 0,0 9-2 0,0 0 9 1,13 0-1 5,37 0 12 113,16 0 0-118,16 0-9-1,-2 0 5 0,-4 9-5 0,-9 3-4 0,-10-5-3 0,-11 1 0 0,-6 2-2 0,-4-10 3 0,-10 7-1 0,-5-7-1 0,0 0 0 0,-13 0-1 0,-2 0-3 0,-1 0 0 0,-5 0 2 10,2 0-4 107,8 0-1-117,3 0 1 1,2 0-1-1,-13 0-1 0,4 0 0 0,-6 0 2 0,0 0-1 0,0 0-3 0,0 0 1 0,0-28-2 0,0-13 3 0,0-4 2 0,-13 5 0 0,-1 7 0 0,1 13-1 0,5-10 1 132,-3 14-2-131,5-3 0 1,-1 1-38-2,-1-11-27 1,-7 14-43 0,-8-13-72-1,13 10-69 0,-1 11-108 0</inkml:trace>
    </iact:actionData>
  </iact:action>
  <iact:action type="add" startTime="41640">
    <iact:property name="dataType"/>
    <iact:actionData xml:id="d17">
      <inkml:trace xmlns:inkml="http://www.w3.org/2003/InkML" xml:id="stk16" contextRef="#ctx0" brushRef="#br0">12448 16073 530 0,'0'0'202'1,"0"0"-23"-1,0 0-24 2,0 0-25 2,0 0-47 110,0 0-10-114,0 0 9 0,-88 122-8 0,39-60-29 0,-10 12-18 0,-4 4-3 0,-4 4-9 0,3 2 7 0,-5-6-2 1,1 0-3-1,5-4-9 0,4-4 2 0,7-18-7 0,12-6 3 0,4 1 0 3,8-22-1 120,9 4 1-123,0-12 2 0,13-6-3 0,-11 7-2 0,11-7 0 0,-9 6-2 1,2-5 0-1,5-5-1 0,4-1 0 0,4-6 1 0,0 0-2 0,0 0-2 0,0 0 3 0,0 4 0 0,0-4 0 0,0 0 2 131,0 0-2-130,0 0-3 0,0 0 1-1,0 0-1 0,0 0-1 0,0 0-14 0,0-29 0 0,-13-17 10 0,13-11 8 0,0 5 1 0,0-5 0 0,0 4 0 0,0 0-1 0,0 7 1 0,0 9-1 0,0 18 0 0,0 9 1 2,0 7-1 6,0 3 1 148,0 0 3-156,0 0 0 1,0 0-1-1,0 13 8 0,-6 27-1 0,-3 10-2 0,-5-3 5 0,9 7 15 0,5-8 4 0,0-2 14 0,0-8-8 0,0-14-3 0,0-6-9 0,0-8 7 0,0-8-5 1,9 4-13-1,29 3-9 0,8-7-4 0,22 0-2 0,-5 0 0 0,-10 0 0 3,-13 0-2 6,-11 0 1 129,-21 0-27-138,-8 0-76 0,0-11-86 0,0 7-141 0,-8 4-294 0</inkml:trace>
    </iact:actionData>
  </iact:action>
  <iact:action type="add" startTime="42668">
    <iact:property name="dataType"/>
    <iact:actionData xml:id="d18">
      <inkml:trace xmlns:inkml="http://www.w3.org/2003/InkML" xml:id="stk17" contextRef="#ctx0" brushRef="#br0">10145 17177 503 0,'0'0'160'120,"0"0"-1"-120,0 0-61 0,0 0-26 1,0 0 1-1,0 0 8 0,0 0 11 0,-145-110-2 0,62 117-4 0,-11 31-22 0,-1 15-27 0,4 12-11 0,11 0-4 0,17 13 4 0,10 3 2 0,5 1 7 0,18-4-7 3,13-1 6 123,17-9 8-126,0 4-3 0,21 0-3 0,62-9-2 0,30 2-13 0,20-8-10 0,2-17-3 0,-6-12 5 0,-11-28-5 0,-26 0-4 1,-12-15-4-1,-14-52-1 0,-18-23-2 0,-23-28-3 0,-10-8 4 1,-15 0 0 3,0 16 0 1,-6 16-59 110,-47 32-69-115,22 53-129 0,-7 9-138 0</inkml:trace>
    </iact:actionData>
  </iact:action>
  <iact:action type="add" startTime="49120">
    <iact:property name="dataType"/>
    <iact:actionData xml:id="d19">
      <inkml:trace xmlns:inkml="http://www.w3.org/2003/InkML" xml:id="stk18" contextRef="#ctx0" brushRef="#br2">20989 387 599 0,'0'0'289'0,"0"0"-93"0,0 0-19 0,0 0-10 0,0 0-7 1,0 0-23-1,0 0-15 1,46 0-23-1,-46 0-24 1,0 0-49-1,0 4-26 0,0-4 0 2,0 5 0 133,-10 5 0-135,-60 5 0 0,-29 10 0 0,-29-11 0 0,-7 7 0 0,-17-6 0 0,-14-2 0 0,-18 3 0 0,-10-2 0 0,0 3 0 1,-14-6 0-1,-3 6 0 0,2-2 0 0,-1 1 0 0,22 6 0 0,15-10 0 0,3 4 0 0,18 8 0 5,7-2 0 134,3-7 0-139,8 5 0 0,22-8 0 0,4 1 0 0,11-1 0 0,15 5 0 0,13-9 0 0,20-1 0 0,11-1 0 0,22-6 0 0,7 0 0 0,-6 0 0 0,3 0 0 0,-5 0 0 0,-6 0 0 0,-3 0 0 1,1 0 0-1,6 2 0 3,0 4 0 5,9-6 0 121,1 4 0-129,5-4 0 0,4 0 0 0,0 0 0 0,0 0 0 0,0 0 0 1,0 0 0-1,0 0 0 0,0 0 0 0,0 0 0 0,0 0 0 0,0 0 0 0,0 0 0 0,0 0 0 0,0 0 0 0,0 0 0 0,0 13 0 4,0 11 0 2,4 11 0 126,21 3 0-132,-1-1 0 1,-1-5 0-1,-2 8 0 0,2 3 0 0,0 4 0 0,-4 3 0 0,-6 3 0 0,0 5 0 0,1 6 0 0,-7 11 0 0,5 5 0 0,-5 11 0 0,3 11 0 0,-6 8 0 0,7 9 0 0,-7 4 0 3,4 2 0 136,3-3 0-139,-3-10 0 0,-1-22 0 0,-1-26 0 1,-2-28 0-1,-4-18 0 0,7-13 0 0,-7-5 0 0,2 0 0 0,4 0 0 0,-2 0 0 0,0 0 0 0,1 0 0 0,16 0 0 0,12 0 0 0,16 0 0 1,10 0 0 0,-2 0 0 2,12 0 0 4,20-10 0 143,12-3 0-150,15 2 0 0,21 7 0 0,19 4 0 0,12 0 0 0,18 0 0 0,8 0 0 0,10 0 0 0,11 0 0 0,-11 0 0 0,5 0 0 0,-19 0 0 0,-15 0 0 0,-17 0 0 0,-19 0 0 0,-11 0 0 0,1 0 0 0,-20 0 0 1,3 0 0-1,-11 0 0 141,-14 0 0-141,-18 0 0 0,-12 0 0 0,-13 0 0 0,-4 0 0 0,-6 0 0 0,-4 0 0 0,3 0 0 0,-7 0 0 0,-3 0 0 0,2 0 0 0,-4 0 0 0,-2 0 0 0,8-7 0 0,-3-1 0 0,-7 2 0 0,-3 6 0 1,-5-4 0-1,-5 4 0 135,-4 0 0-135,0 0 0 0,0-3 0 1,0 3 0-1,0 0 0 0,0 0 0 0,0 0 0 0,0 0 0 0,0 0 0 0,0-16 0 0,0-30 0 0,0-26 0 0,0-31 0 0,0-23 0 0,0-17 0 1,-4-12 0-1,-19-17 0 0,1 0 0 3,3 4 0 136,5 6 0-139,5-6 0 0,-1 3 0 0,3 3 0 0,-5 11 0 0,1 15 0 0,1 27 0 0,1 22 0 0,-1 33 0 0,6 23 0 0,1 22 0 1,3 5 0-1,-6 4 0 0,6 0 0 0,0 0 0 0,0 0 0 0,0 0 0 0,-4 0 0 3,-28 0 0 137,-27 0 0-140,-42 0 0 0,-40 29 0 0,-11 11 0 0,-31 6 0 0,-15 8 0 0,-13-11 0 0,-10-11 0 0,-11-10 0 0,-4-9 0 0,8-13 0 0,7 0 0 0,17 0 0 0,16 0 0 0,9 0 0 1,21 0 0 0,13 0 0-1,14 0 0 2,9 0 0 4,12 5 0 125,-6 5 0-131,5 8 0 0,-3 1 0 0,-6 2 0 0,8 8 0 0,5-5 0 0,5 5 0 0,20-4 0 0,13 3 0 0,16-3 0 0,7-10 0 0,20 1 0 0,10-7 0 0,9-9 0 0,-1 4 0 1,-7 4 0-1,-4 12 0 2,4 10 0 138,5 2 0-140,-5 9 0 0,11 0 0 0,4 2 0 0,0 0 0 0,0 1 0 0,0 6 0 0,10-1 0 0,24 2 0 0,4 11 0 0,2 4 0 0,2 11 0 0,-6 1 0 0,-2 4 0 1,4 5 0 0,-7-3 0-1,1 3 0 0,-7-10 0 3,5-3 0 3,-7-13 0 124,0 4 0-130,-6-4 0 1,-2 0 0-1,4 1 0 0,-7-5 0 0,1-7 0 0,-5-9 0 0,-3-17 0 0,1-11 0 0,-6-5 0 0,4-8 0 0,-4 0 0 0,4 0 0 0,-4 0 0 0,0 0 0 0,11 11 0 0,-1 10 0 4,7 7 0 3,-4 1 0 129,0-1 0-136,1-4 0 0,-7-11 0 1,9 0 0-1,-13-11 0 0,1 4 0 0,13-2 0 0,-1-1 0 0,20 2 0 0,17-5 0 0,19 0 0 0,-3 0 0 0,7 0 0 0,0 0 0 0,10 0 0 1,3 0 0-1,22 0 0 0,12-5 0 140,18-8 0-140,17 11 0 0,25-7 0 0,13 5 0 0,19 0 0 0,19 1 0 0,0 3 0 0,4 0 0 0,-25 0 0 0,-21 0 0 0,-28 0 0 0,-27 11 0 0,-2 10 0 0,-17-6 0 0,-9 3 0 0,-14-11 0 0,-8-3 0 1,-20-4 0-1,-4 0 0 161,-16 0 0-161,-7 0 0 0,-13 0 0 0,1 0 0 0,-10 0 0 0,4 6 0 0,-8-6 0 1,1 0 0-1,6 3 0 0,-2-3 0 0,-2 4 0 0,4-4 0 0,-4 0 0 0,-4 0 0 0,1 0 0 0,-10 0 0 0,-4 0 0 0,5 0 0 0,-5 0 0 0,0 0 0 0,4 0 0 3,-4 0 0 3,2 0 0 126,-2 0 0-132,0 0 0 0,0 0 0 0,0 0 0 0,0 0 0 0,0 0 0 0,13 0 0 0,-7-49 0 0,13-53 0 0,-9-41 0 0,-1-32 0 0,-9-27 0 0,0-5 0 1,0-1 0-1,0 15 0 0,-4 34 0 0,-1 33-70 3,-5 23-139 4,10 103-105 128,0 0-160-135</inkml:trace>
    </iact:actionData>
  </iact:action>
  <iact:action type="add" startTime="52579">
    <iact:property name="dataType"/>
    <iact:actionData xml:id="d20">
      <inkml:trace xmlns:inkml="http://www.w3.org/2003/InkML" xml:id="stk19" contextRef="#ctx0" brushRef="#br2">21315 2343 524 0,'0'0'214'1,"0"0"-15"-1,0 0-55 0,0 0-32 0,0 0-42 0,0 0 12 3,106 214 35 132,-66-130-24-135,0 7-7 0,10-1-20 0,14 4-14 0,-1-7-7 0,6-6 1 0,3-16-18 0,4-8-9 0,6-13 1 0,7-1-11 0,3-7 1 0,10 0 0 1,16 2 1-1,6-1 6 0,4-7-8 0,18 12-2 0,6-6-3 0,-3-4 0 8,-3 3 1 185,5-8 0-192,-1 7 3-1,-3 3 0 0,5-1-4 0,-13-3-1 0,-6 5-2 0,-2-2-1 0,-11 0 6 0,2 4-4 0,-4 6-2 0,-9-4 4 0,-7 6-4 0,1 0 0 0,-8 5 0 0,-7 10 3 0,-1-2-3 0,-3 5 0 0,-12-1 0 0,1-5 0 0,-5 2 0 1,-9-5 0-1,0-8 0 0,-9-8 0 0,-10-9 0 0,2 4 0 0,-1 6 0 9,3 7 0 125,8 7 0-133,-1 7 0-1,8 10 0 0,8 0 0 0,-3 1 0 0,-12-13 0 0,-12-12 0 0,-6-16 0 0,-7-12 0 0,-12-6 0 0,-4 3 0 0,-1-6 0 0,-1-5 0 0,1 9 0 0,9 9 0 0,-2 5 0 0,6 5 0 0,5 12 0 3,-9-11 0 141,-2 0 0-144,-5 0 0 0,5-1 0 0,0-7 0 1,-11-5 0-1,5-2 0 0,-3-6 0 0,-2 8 0 0,7 8 0 0,6 5 0 0,0 18 0 0,4 11 0 0,0 1 0 1,11 3 0-1,-9-7 0 0,-6-16 0 0,-4-18 0 0,-15-16 0 0,0-12 0 5,0 0 0 136,0 0 0-141,0 0 0 0,0 0 0 0,0 0 0 0,0 0 0 0,0 5 0 0,6 3 0 0,3 11 0 0,4 6 0 0,8 7-12 0,-2 4-90 0,-5 11-41 0,-9 6-64 0,-5-34-60 0,0 6-113 0</inkml:trace>
    </iact:actionData>
  </iact:action>
  <iact:action type="add" startTime="54033">
    <iact:property name="dataType"/>
    <iact:actionData xml:id="d21">
      <inkml:trace xmlns:inkml="http://www.w3.org/2003/InkML" xml:id="stk20" contextRef="#ctx0" brushRef="#br2">28215 11861 582 0,'0'0'126'0,"0"0"59"0,0 0-46 0,0 0-33 0,0 0-6 0,0 0-31 0,0 0-15 1,61 159-7-1,-53-46 4 0,-8 20-7 0,0 23 0 0,0 6-7 0,0 7-2 0,-29-10-5 0,-16-7-14 0,-3-14 7 0,-7-19-6 6,-8-14-5 0,-15-6-3 120,-13-1-5-125,-23-5-4-1,-12 1 1 0,-32-4 0 0,-6-16-1 0,-20-5 1 0,-5-7 1 0,1-14 2 0,-4-15-1 0,17-4 0 0,7-8 0 0,14-4-1 0,13-2 3 0,2 0 1 0,27 3-2 0,13 2 2 0,19 5 4 8,21-6 2 118,17 6-2-126,0 0 0 0,10 0-1 0,7 11 8 0,0 14 5 0,3 19 5 0,3 13-2 0,-2 16-1 0,15 3-2 0,-4-2 1 0,7-5-10 0,-3 3 2 0,2 2-4 0,-2-5-3 0,1 12 0 0,3 0 2 0,-2 0-10 145,-9-9 0-145,3-14 0 0,-1-10 0 0,3-11 0 0,-3 0 0 0,9-5 0 0,-6-13 0 0,-5 2 0 0,7-15 0 0,2 3 0 0,-3-17 0 0,7-9 0 0,0 4 0 1,-4-12 0-1,4 0 0 1,0 0 0-1,0 7 0 0,0 2 0 0,-4 10 0 3,0 3 0 139,-1 2 0-142,-1-16 0 0,4-8 0 0,2 0 0 0,0 0 0 0,-4 0 0 0,-11 0 0 0,-12-44 0 0,-18-47 0 0,-22-18 0 0,4-19-7 0,-3 19-1 0,10 9-8 1,22 35 2-1,4 30 3 0,24 17 9 0,0 14 2 0,-1 4 3 0,7 0 2 10,0 0 2 127,0 0 10-137,0 0 4 0,0 0-16 0,0 0-5 0,30 38 0 0,20 27 0 0,5 19 0 0,4 16 0 0,-10 0 0 0,10 8 0 0,-4-9 0 0,-9-15 0 0,-2-10 0 1,-10-12 0 0,-13-30 0 0,-2-7 0-1,-11-17 0 0,-6-4 0 2,7-4 0 136,-9 0 0-138,15 0 0 0,20 0 0 0,22 0 0 0,21 0 0 0,15-16 0 0,19-55 0 0,10-13 0 0,0-14 0 0,-27 24 0 0,-26 12 0 0,-35 43 0 0,-17 19 0 1,-17 0 0-1,0 81 0 0,0-19-338 0,-17 31-176 0</inkml:trace>
    </iact:actionData>
  </iact:action>
  <iact:action type="add" startTime="55431">
    <iact:property name="dataType"/>
    <iact:actionData xml:id="d22">
      <inkml:trace xmlns:inkml="http://www.w3.org/2003/InkML" xml:id="stk21" contextRef="#ctx0" brushRef="#br2">23623 18851 541 0,'0'0'274'3,"0"0"-86"4,0 0-26 123,251 5-44-130,-148-5 23 1,30 0-9-1,29 0-15 0,25 0-7 0,18 0-14 0,14 0-22 0,4 0-23 0,1 4-8 0,-14 21-43 0,-24 3 0 0,-18-9 0 0,-22 6 0 0,-24-4 0 0,-27-4 0 0,-38-9 0 1,-28-8 0 1,-22 0 0 131,-7 4 0-132,0-4 0-1,-19 7 0 0,-82 10 0 0,-64-9 0 0,-69-8 0 0,-33 0 0 0,-20 0 0 0,0-8 0 0,14-20 0 0,24 20 0 0,26 8 0 0,39 0 0 0,43 0 0 0,48 0 0 0,38 0 0 0,32 0 0 0,23 0 0 130,0 0 0-130,38 0 0 0,80 0 0 1,76 0 0-1,55-29 0 0,31-7 0 0,-6 10 0 0,-17 10 0 0,-42 13 0 0,-34 3 0 0,-19 0 0 0,-20 0 0 0,-29 0 0 0,-26 0 0 0,-39 0 0 0,-27 0 0 0,-10 0 0 142,-11 0 0-142,0 0 0 0,0 0 0 0,-74 0 0 0,-48 19 0 0,-26 2 0 0,-12-5 0 0,17-7 0 0,25 7 0 0,21-7 0 0,23 1 0 0,26-10 0 0,25 0-197 1,23 0-209-1,0 0-525 0</inkml:trace>
    </iact:actionData>
  </iact:action>
  <iact:action type="add" startTime="57085">
    <iact:property name="dataType"/>
    <iact:actionData xml:id="d23">
      <inkml:trace xmlns:inkml="http://www.w3.org/2003/InkML" xml:id="stk22" contextRef="#ctx0" brushRef="#br2">30914 18913 746 0,'0'0'267'1,"0"0"-73"-1,0 0-62 0,0 0-14 0,0 0-20 0,255-18-9 2,-141 8-1 133,21 1-12-135,29 0-7 0,21-2-15 0,16 3-6 0,7-2-13 0,-8-5-5 0,-25-2-27 2,-17 13-3-1,-31 4 0-1,-14 0 0 0,-13 0 0 0,-25 0 0 0,-18 0 0 0,-31 0 0 0,-16 0 0 0,-10 0 0 0,0 0 0 2,0 0 0 5,0 0 0 134,-40 12 0-141,-57 12 0 0,-52-2 0 0,-37 3 0 0,-10-18 0 0,-13-4 0 0,1-3 0 0,-11 0 0 0,6 0 0 0,17 0 0 0,29 0 0 1,33 0 0-1,45 0 0 0,32 0 0 0,32 0 0 0,16 0 0 0,9 0 0 0,0 0 0 0,0 0 0 9,15 0 0 131,84 0 0-140,49 0 0 0,37 0 0 0,20 0 0 0,16 0 0 1,-15 0 0-1,-20 9 0 0,-16 7 0 0,-16 5 0 0,-12 4 0 0,-6-6 0 0,-5 3 0 0,-13-6 0 0,-17-8 0 0,-25 0 0 0,-25-8 0 0,-28 0 0 0,-21 0 0 0,-2 0 0 150,0 0 0-150,0 0 0 0,-70 0 0 0,-67 0 0 0,-67 0 0 0,-38 0 0 0,-5 0 0 0,9 0 0 0,15-16 0 0,18-4 0 0,39 12 0 0,35-2 0 0,49 3 0 0,48 7 0 1,22-3 0-1,12 3 0 0,0-5 0 0,65 1 0 0,91 4 0 0,57-9 0 3,35 2 0 135,-1 7 0-138,-26 0 0 0,-33 0 0 0,-49 0 0 0,-40 0 0 0,-44 0 0 0,-28 0 0 0,-27 0 0 0,0 0 0 0,0 0 0 0,-110 0 0 0,-77 0 0 0,-70 0 0 0,-42-9 0 1,10-12 0-1,32 5 0 0,38 7 0 0,54-1 0 9,62 10 0 131,44-9 0-140,32 0 0 0,27 2 0 0,23-5 0 0,80-5 0 0,-25 9-239 0,8 8-205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5T01:12:23.5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023">
    <iact:property name="dataType"/>
    <iact:actionData xml:id="d0">
      <inkml:trace xmlns:inkml="http://www.w3.org/2003/InkML" xml:id="stk0" contextRef="#ctx0" brushRef="#br0">13070 2735 623 0,'0'0'280'1,"0"0"-130"-1,0 0-14 1,0 0-60-1,0 0-19 0,0 0 1 0,0 0 36 0,-78-19-45 0,19 19 12 0,-9 0-15 0,-18 16 1 0,-13 12 1 2,-19 13 0 196,-8-1-10-198,1 14-8 0,-7 4-3 0,11-5-3 0,8 4-3 1,7 1 2-1,14-1-10 0,9 4-1 0,14 5 2 0,6-6 0 0,8 5 0 0,8 1-3 0,7 3 0 0,13 1 2 0,2 0-4 1,14 7-9-1,3 1 0 0,8 0 0 0,0-6 0 0,0-3 0 0,12 6 0 0,14-7 0 0,7 3 0 0,3-5 0 0,4-10 0 0,2-2 0 2,3-1 0 156,3-9 0-157,9 2 0-1,6-6 0 0,11-3 0 0,0-1 0 0,8-2 0 0,6-3 0 0,-12-1 0 0,2-7 0 0,-4-2 0 0,-2 1 0 0,6-12 0 0,0-4 0 0,2 0 0 0,2-6 0 0,0 0 0 0,0 0 0 1,0 0 0-1,-6 0 0 0,0 0 0 0,-6 0 0 153,-11 0 0-153,-2 0 0 0,-5 0 0 1,7 0 0-1,0 0 0 0,0 0 0 1,4-6 0 0,1-3 0-1,-12-4 0 0,7 1 0 0,-6-7 0 0,-2-6 0 0,3 0 0 0,-9-7 0 0,-1-1 0 0,0 1 0 0,0-11 0 0,-6 0 0 0,2-2 0 0,-2-2 0 2,-4 4 0 148,-7-7 0-150,-5-6 0 0,-4-7 0 0,-3-15 0 0,-11-6 0 1,-4-9 0-1,0-14 0 0,0-4 0 0,-31-8 0 0,-20 1 0 0,-8-1 0 0,-4 1 0 0,-7-4 0 0,7 3 0 0,4 13 0 0,9 16 0 0,5 25 0 0,5 15 0 0,-6 18 0 0,-7 11 0 3,-12 5 0 144,-21 7 0-147,-9 3 0 0,-8 6 0 0,14-6 0 0,15 6 0 0,7 0 0 0,18 0 0 0,1 0 0 0,14 0-80 0,-2 0-102 0,30 0-112 0,6 12-174 0</inkml:trace>
    </iact:actionData>
  </iact:action>
  <iact:action type="add" startTime="7359">
    <iact:property name="dataType"/>
    <iact:actionData xml:id="d1">
      <inkml:trace xmlns:inkml="http://www.w3.org/2003/InkML" xml:id="stk1" contextRef="#ctx0" brushRef="#br0">13603 5750 601 0,'0'0'204'2,"0"0"-50"-1,0 0-60-1,0 0-53 0,0 0 24 0,0 0-3 0,0 0 34 0,-70-40-10 0,20 40 8 0,-11 0-18 3,0 0-9 3,-11 5-11 185,-10 11-14-191,0-4-8 0,-1-1-17 0,3-3 8 0,7 5-8 0,5-3-6 0,-3 1 4 0,7 1-4 0,-1 5 9 0,-2 2-2 0,-5 2 0 0,11 7 2 1,-2 6-3-1,-1-2-1 0,-5 8-5 0,6 1 0 0,-7 0-2 0,9 1 0 0,0 3 0 0,12 4 3 0,-3 4-3 0,12 4-9 0,6 1 0 0,0-1 0 0,9 0 0 3,6-8 0 146,4 4 0-149,7 3 0 0,2 2 0 0,6 6 0 0,0 2 0 0,0 1 0 0,0-3 0 0,0 6 0 0,25 0 0 0,2-2 0 0,-1 1 0 0,3-7 0 0,5 0 0 0,-1-6 0 0,3-6 0 0,-2-6 0 0,8 2 0 0,4-5 0 1,5 0 0-1,4-5 0 5,-2-4 0 145,16 0 0-149,-6-7 0-1,9 0 0 0,6 0 0 0,4-10 0 0,9-5 0 0,-5-7 0 0,-4-3 0 1,-4 0 0-1,-6 0 0 0,-3 0 0 0,-1 0 0 0,1 0 0 0,3 0 0 0,-9 0 0 0,0 0 0 0,1 0 0 0,-1 0 0 0,-2-3 0 0,-8-7 0 150,-3 3 0-150,-5 4 0 0,-5-6 0 0,12 0 0 0,-3-7 0 0,-3 5 0 0,5-10 0 1,-11-12 0-1,2 1 0 0,-6-4 0 0,-3-9 0 0,-3-5 0 0,-7-8 0 0,-6 1 0 0,-2-5 0 0,-7-6 0 0,-2 3 0 0,3-14 0 0,-5 1 0 0,-4-12 0 8,4-3 0 191,-4-8 0-198,0-6 0 0,0-4 0-1,0-4 0 0,0-3 0 0,-8-1 0 0,-24 7 0 0,-8 12 0 0,-6 28 0 0,-9 13 0 1,-8 28 0-1,-19 25 0 0,-17 6 0 0,-7 14-37 0,-14 47-103 1,76-24-121-1,4 0-163 0</inkml:trace>
    </iact:actionData>
  </iact:action>
  <iact:action type="add" startTime="8631">
    <iact:property name="dataType"/>
    <iact:actionData xml:id="d2">
      <inkml:trace xmlns:inkml="http://www.w3.org/2003/InkML" xml:id="stk2" contextRef="#ctx0" brushRef="#br0">13399 8160 103 0,'0'0'715'1,"0"0"-526"-1,0 0-27 6,0 0-38 154,0 0-35-160,0 0-4 0,0 0-15 0,-99 12-21 1,37 5-7-1,-5 1-1 0,-11 0-7 0,-2 4 2 0,0 3-5 0,-2 7-3 0,0 1-8 1,-7-1-10 0,-8 6 1-1,2-5-6 1,0 2 5-1,9-1 3 1,4 1-4-1,6-5-1 0,17-2 1 0,0-3-2 0,13 0-1 2,1 0 1 3,-3 7 0 183,10 0 11-188,-6 4-3 1,14 5 0-1,3 5-1 0,2-1 0 0,10 7-6 0,0 5 0 0,5 4-2 0,3 2 3 0,-3 6 1 0,1 0-3 0,1 2-4 0,-3-12-3 0,7 7 0 0,0-4 0 0,4-1 0 0,0 9 0 0,0-1 0 0,0-8 0 0,0 0 0 1,0-7 0-1,4-9 0 0,19-1 0 0,-4 0 0 0,-2-5 0 7,8 1 0-2,5-8 0 154,1 0 0-159,14 3 0 0,12-5 0 0,2 1 0 0,6-8 0 0,11 2 0 0,0-1 0 1,6 1 0-1,-6 3 0 0,4 2 0 0,0-1 0 0,-2-1 0 0,-9-9 0 0,-3 2 0 0,-1-7 0 0,-14-3 0 0,10 1 0 1,-11 1 0-1,1-6 0 0,-9 5 0 0,0-2 0 5,-2 2 0 139,-6-5 0-144,8 2 0 0,-2-5 0 0,6-4 0 0,1 0 0 0,10 0 0 0,2 0 0 0,-9 0 0 0,-3 0 0 0,-7 0 0 0,-7-7 0 0,-3-6 0 1,-3 4 0-1,1-4 0 0,-1-2 0 0,0-2 0 0,-5 2 0 0,7-7 0 0,-8 1 0 154,2 6 0-154,5-1 0 0,-9 0 0 0,-3-2 0 0,8 3 0 0,-5-11 0 0,4-2 0 0,-6 0 0 0,2-9 0 0,-3-1 0 1,-3-6 0-1,2-5 0 0,0-1 0 0,-5 3 0 0,7-7 0 1,-4-4 0-1,-1 5 0 0,-1 0 0 0,-1 5 0 0,7-1 0 0,-8 2 0 11,3-4 0 131,3-7 0-142,-9-7 0 0,7-5 0 0,-13-7 0 0,0 3 0 0,0 2 0 0,0 6 0 0,0 4 0 0,0 8 0 0,0 14 0 0,0 0 0 0,0 0 0 0,0-2 0 1,-4-8 0-1,-26 1 0 0,5-3 0 0,-11 3 0 0,2 0 0 0,-1 8 0 3,-1 4 0 2,4 12 0 131,1 4 0-136,-3 2 0 0,4-1 0 0,-8 2 0 0,-2-1 0 1,-6-2 0-1,2 0 0 0,-7 4 0 0,11-2 0 0,0 7 0 0,11 3 0 0,-5 2 0 0,13 2 0 0,2 1 0 0,6 4 0 0,1 0 0 0,7 0 0 0,-7-3 0 6,10 3 0 140,-3-6-77-146,1 2-77 0,-8 1-61 1,5-2-177-1</inkml:trace>
    </iact:actionData>
  </iact:action>
  <iact:action type="add" startTime="21042">
    <iact:property name="dataType"/>
    <iact:actionData xml:id="d3">
      <inkml:trace xmlns:inkml="http://www.w3.org/2003/InkML" xml:id="stk3" contextRef="#ctx0" brushRef="#br0">23827 11409 483 0,'0'0'300'2,"0"0"-130"3,0 0 6 142,0 0-41-147,0 0 6 0,0 0-2 0,0 0-18 0,0 0-15 0,0 0-25 0,0 0-22 0,30 0-13 0,-30 0-13 0,0 0 7 0,0 0-23 0,0 0-17 0,0 0 0 0,0 0 0 0,0 0 0 0,0 0 0 0,0 0 0 1,0 0 0-1,0 4 0 3,0 0 0 153,-25 7 0-156,-32 3 0 0,-4 2 0 0,-7 0 0 0,-10 3 0 0,0 2 0 0,2 1 0 0,-2-6 0 0,2 3 0 1,1-7 0-1,-1 5 0 0,4-5 0 0,5 1 0 0,-9-5 0 0,6 1 0 0,-1-5 0 0,5-1 0 0,-1-3 0 0,8 0 0 0,4 0 0 0,4 0 0 164,-1 0 0-164,-7 0 0 0,0 0 0 0,-4 0 0 0,6 0 0 0,6 5 0 0,7-1 0 0,2-1 0 0,6-3 0 0,4 4 0 0,1-4 0 1,3 0 0-1,-1 6 0 0,8-6 0 0,0 0 0 0,4 0 0 0,6 0 0 0,-1 0 0 0,9 0 0 0,3 0 0 0,0 0 0 0,0 0 0 8,0 0 0 150,0 0 0-158,0 0 0 0,0 0 0 0,0 0 0 0,0 0 0 0,0 0 0 0,0 0 0 0,0 0 0 0,0 0 0 0,0 0 0 0,0 0 0 0,0 0 0 0,0 0 0 0,0 0 0 0,0 0 0 0,0 12 0 0,0-2 0 1,0 12 0-1,0-1 0 0,0-6 0 0,0-2 0 8,0 3 0 149,0 5 0-157,0-4 0 0,0 2 0 0,7 2 0 0,1 0 0 0,-4 2 0 0,-4-2 0 0,5 4 0 0,-5 3 0 0,0-3 0 0,0 8 0 0,0-1 0 0,0 5 0 1,2 4 0-1,-2 3 0 0,0 2 0 0,0-2 0 0,0 2 0 0,0-6 0 0,0 2 0 0,0-2 0 280,6-8 0-279,5 5 0-1,-3 5 0 0,5-2 0 0,-3 10 0 0,-6-1 0 0,3-1 0 0,-3 6 0 1,9-6 0-1,-9-7 0 0,4 5 0 0,1-14 0 0,-5-5 0 0,2 2 0 0,-2-4 0 0,1 3 0 0,-1 9 0 0,-2-3 0 0,4 3 0 0,-6 8 0 0,7-8 0 0,-3-1 0 0,-2-4 0 0,-2-7 0 0,6-3 0 0,-6 0 0 1,4-1 0-1,1 4 0 0,-5 0 0 0,4-6 0 0,0-2 0 0,-4 0 0 0,0-5 0 0,6-5 0 0,-6 11 0 0,0-7 0 0,0 1 0 2,5 1 0 1,-5-2 0 156,0-5 0-159,4-2 0 0,-4-4 0 0,0 0 0 0,2 0 0 0,-2 4 0 0,0-1 0 0,0 9 0 0,0 6 0 1,4 7 0-1,5-9 0 0,-5 0 0 0,-4-9 0 0,4 7 0 0,-4-3 0 0,0-7 0 0,2 3 0 0,-2-1 0 0,0-6 0 0,7 0 0 0,-7 0 0 8,0 0 0 148,4 0 0-155,-4 12 0-1,6 13 0 0,-6 7 0 0,0 9 0 0,0-10 0 0,0-6 0 0,0-4 0 0,0-13 0 0,0 6 0 0,0-7 0 0,2 1 0 0,-2-3 0 0,6 3 0 0,3-1 0 0,6-3 0 0,12 4 0 0,13 2 0 0,9-3 0 1,7 1 0-1,-9 1 0 9,10 3 0 147,-7-5 0-156,-5 6 0 0,1-4 0 0,-6-6 0 0,2 6 0 0,-2-9 0 0,2 7 0 0,-2-1 0 0,0-3 0 0,5 1 0 0,-3-1 0 1,-4 3 0-1,4-3 0 0,0 6 0 0,2-9 0 0,5 4 0 0,-5-1 0 0,-8 2 0 0,2 2 0 0,-7-1 0 0,1-3 0 161,-1 6 0-161,1-6 0 0,2 4 0 0,0 3 0 0,3-5 0 0,-9 2 0 0,8-4 0 0,-11 7 0 0,9-8 0 0,-7 4 0 0,-6-2 0 0,-2-4 0 0,2 0 0 0,-6 0 0 0,-7 0 0 0,3 0 0 1,-7 0 0-1,7 0 0 0,-11 0 0 0,4 0 0 0,6 0 0 0,1 0 0 184,12 0 0-184,5 0 0 1,-7 0 0 1,8-4 0-2,-6-4 0 0,-12 8 0 0,6-10 0 0,-9 7 0 0,1-4 0 0,-5 2 0 0,0 1 0 0,2 4 0 0,-6 0 0 0,0 0 0 0,0 0 0 0,0 0 0 1,0 0 0-1,0 0 0 0,0 0 0 0,0 0 0 0,0 0 0 0,0 0 0 0,0-13 0 0,4-15 0 1,1-18 0 157,-3-14 0-158,-2-11 0 0,0-13 0 0,0-14 0 0,0-10 0 0,0-1 0 0,-2-9 0 0,-13-7 0 0,-2-7 0 0,2-11 0 0,-2-1 0 0,9-3 0 0,-7 8 0 0,1 1 0 1,1 2 0-1,0-3 0 0,1 6 0 0,5 0 0 0,-7 7 0 0,9 12 0 0,-3 16 0 5,2 27 0 155,1 31 0-160,3 27 0 0,-4 13 0 1,2 0 0-1,-5 0 0 0,-10 46-130 0,7 36-83 0,3-24-131 0,-1-5-183 0</inkml:trace>
    </iact:actionData>
  </iact:action>
  <iact:action type="add" startTime="25357">
    <iact:property name="dataType" value="strokeEraser"/>
    <iact:actionData xml:id="d4">
      <inkml:trace xmlns:inkml="http://www.w3.org/2003/InkML" xml:id="stk4" contextRef="#ctx0" brushRef="#br1">41173 27933 352 0,'0'0'219'0,"0"0"-10"1,0 0-51-1,0 0-51 0,0 0-35 0,0 0-17 2,0 0-25 151,15 0-17-153,-15 0-11 0,0 0-2 0,0 0-7 0,0 0-49 1,0 0-77-1,0 0-236 0,0 0-267 0</inkml:trace>
    </iact:actionData>
  </iact:action>
  <iact:action type="add" startTime="26022">
    <iact:property name="dataType" value="strokeEraser"/>
    <iact:actionData xml:id="d5">
      <inkml:trace xmlns:inkml="http://www.w3.org/2003/InkML" xml:id="stk5" contextRef="#ctx0" brushRef="#br1">41371 28407 284 0,'0'0'192'0,"0"0"-108"1,0 0 94-1,0 0-53 0,0 0-47 0,0 0-29 0,13-16-27 0,-13 20-22 0,0 25-59 1,0-22-88-1,0 6-243 0</inkml:trace>
    </iact:actionData>
  </iact:action>
  <iact:action type="add" startTime="26375">
    <iact:property name="dataType" value="strokeEraser"/>
    <iact:actionData xml:id="d6">
      <inkml:trace xmlns:inkml="http://www.w3.org/2003/InkML" xml:id="stk6" contextRef="#ctx0" brushRef="#br1">41371 28407 542 0</inkml:trace>
    </iact:actionData>
  </iact:action>
  <iact:action type="remove" startTime="26376">
    <iact:property name="style" value="instant"/>
    <iact:actionData xml:id="d7" ref="#d3"/>
  </iact:action>
  <iact:action type="add" startTime="26376">
    <iact:property name="dataType" value="strokeEraser"/>
    <iact:actionData xml:id="d8">
      <inkml:trace xmlns:inkml="http://www.w3.org/2003/InkML" xml:id="stk7" contextRef="#ctx0" brushRef="#br1">41371 28407 542 0,'-223'-119'105'6,"229"119"-60"-6,-6 0 39 0,0 0-84 0,0 0-120 0,0 0-106 0</inkml:trace>
    </iact:actionData>
  </iact:action>
  <iact:action type="add" startTime="26717">
    <iact:property name="dataType" value="strokeEraser"/>
    <iact:actionData xml:id="d9">
      <inkml:trace xmlns:inkml="http://www.w3.org/2003/InkML" xml:id="stk8" contextRef="#ctx0" brushRef="#br1">40701 28208 760 0,'0'0'107'2,"0"0"-35"-1,0 0 18-1,0 0-63 0,0 0-25 0,0 0-2 0,19 55-11 0,-19-49-57 2,0-6-74 153,0 0-160-155</inkml:trace>
    </iact:actionData>
  </iact:action>
  <iact:action type="add" startTime="29152">
    <iact:property name="dataType"/>
    <iact:actionData xml:id="d10">
      <inkml:trace xmlns:inkml="http://www.w3.org/2003/InkML" xml:id="stk9" contextRef="#ctx0" brushRef="#br0">23880 11392 473 0,'0'0'214'3,"0"0"-52"0,0 0-26 150,0 0-37-153,0 0 14 0,0 0-20 0,29 0-10 0,-29 0 7 0,0 0-22 0,0 0-5 0,0 0 5 0,0 0-10 0,0 0-4 0,0 0-15 0,0 0-4 0,0 0-11 0,0 0-11 0,-42 0 9 0,-8 0-4 0,-3 0-5 0,-2 0 2 0,-4 0 0 0,-2 0 2 3,2 0 1 148,6 4-4-151,-6 5-4 1,-4 3 0-1,-6-5-4 0,1 6-2 0,-3-4-4 0,1-2 0 0,3 5 0 0,-1-3 0 0,9-2 0 0,4-1 0 0,3-6 0 0,14 0 0 1,-11 3 0-1,7-3 0 0,-4 3 0 0,-7 3 0 0,7-2 0 0,-5-1 0 0,3 2 0 171,8-5 0-171,6 0 0 0,-10 0 0 0,10 0 0 0,-2 0 0 0,0 0 0 1,3 0 0-1,-3 0 0 0,0 0 0 0,-2 0 0 0,9 0 0 0,-1 0 0 0,5 0 0 0,2 0 0 0,-1 0 0 0,1 0 0 0,6 0 0 1,-2 0 0-1,3 0 0 0,-8 0 0 0,8 0 0 0,5 0 0 0,-4 0 0 163,7 0 0-163,2 0 0 0,3 0 0 0,-1 0 0 0,4 0 0 0,-6 0 0 0,6 0 0 0,0 0 0 0,0 0 0 0,0 0 0 0,0 0 0 0,0 0-10 0,0 0 4 0,0 0 2 0,0 0 0 1,0 0 0-1,0 0 0 0,0 0 4 0,0 0 3 0,0 0-2 0,0 0-1 0,0 0 3 7,0 0 0 155,0 0-2-161,0 20 0 0,0 10-2-1,0-2 1 0,0 0 0 0,0 9 2 0,0 2-2 0,0 0 0 0,0 2 0 0,0-6 1 0,0 2-1 0,0-3 0 0,0-2 0 0,0 1 1 0,6-1 0 0,-2 6 2 0,-1-1-2 0,-3 3-1 0,0 2 2 0,6-2 1 1,-2-3-2 1,-4 10 1 4,4-1 2 138,5 4-4-144,-9-3 0 0,10-4 0 0,-6 4 0 0,3 10 0 0,5-4 0 1,-7 2 0-1,3-10 0 0,-4-8 0 0,5-5 0 0,-3 1 0 0,2-5 0 0,-3 4 0 0,5-2 0 0,-1 17 0 0,3 6 0 0,1 1 0 0,2-1 0 0,-5-16 0 8,-1-3 0-6,-5-15 0 156,-4-1 0-158,8-8 0 0,-1 2 0 0,-3 5 0 0,4 8 0 0,-8 0 0 0,9-4 0 0,-5-2 0 1,-4 2 0-1,4 1 0 0,-4-3 0 0,0 9 0 0,6-3 0 0,-1 3 0 0,-5-3 0 0,4 0 0 0,-4-10 0 0,0-2 0 0,0 3 0 0,0 5 0 0,0 0 0 166,0 2 0-166,0-1 0 0,0-1 0 0,0-11 0 0,0 2 0 0,0-6 0 0,0-2 0 0,0-4 0 1,0 0 0-1,2 0 0 0,-2 0 0 0,0 0 0 0,0 0 0 0,0 0 0 0,4 0 0 0,9 0 0 0,-7 0 0 0,13 0 0 0,11 0 0 0,-16 7 0 0,16-1 0 0,-3-4 0 170,1-2 0-170,5 6 0 0,7-6 0 0,-4 3 0 0,0 5 0 0,-4-8 0 0,-1 9 0 0,-1-7 0 0,4 8 0 0,-3-2 0 0,3-3 0 0,2-3 0 0,-3-2 0 1,3 4 0-1,4 5 0 0,0 0 0 0,-8-2 0 0,-1-1 0 0,5-6 0 0,-2 3 0 0,0-3 0 0,-1 0 0 0,-3 2 0 162,4-2 0-162,-9 0 0 0,-2 0 0 0,2 0 0 0,-3 0 0 0,5 0 0 1,-2 10 0-1,9-6 0 0,-5 5 0 0,5-5 0 0,0-4 0 0,-3 4 0 0,-5 7 0 0,1-11 0 0,-4 5 0 0,5 2 0 0,-3-7 0 0,9 6 0 0,-3-6 0 1,-3 0 0 0,-1 0 0 1,-6 0 0 2,2 0 0 151,-8 3 0-155,4-3 0 0,-2 4 0 0,-9 1 0 0,7 2 0 0,4 2 0 0,-6 7 0 0,4 5 0 0,2 4 0 0,0-5 0 0,2-5 0 1,2 7 0-1,2-15 0 0,-10 10 0 0,4-5 0 0,0-5 0 0,0 3 0 0,0-7 0 2,-2-3 0-1,-3 0 0 1,-5 0 0 3,-5 5 0 178,-2-1 0-183,-2-1 0 0,0-3 0 0,0 0 0 0,0 0 0 0,0 0 0 0,0 0 0 0,0 0 0 0,0 4 0 0,0-4 0 1,0 0 0-1,0-53 0 0,0-28 0 0,0-10 0 0,-6 1 0 1,-9 2 0-1,7-2 0 0,-3-1 0 0,5 4 0 0,-5-3 0 0,5 3 0 0,-1-4 0 0,3-3 0 0,-2 4 0 3,-2 10 0 4,3 4 0 164,1 3 0-170,-2 5 0-1,4-6 0 0,-9-4 0 0,5 4 0 0,-1-8 0 0,3 5 0 0,-8-1 0 0,9-6 0 0,-1 2 0 0,0-6 0 0,4-2 0 0,0 6 0 0,0 6 0 0,0 3 0 0,0 14 0 0,0 13 0 1,0 20 0-1,0 16 0 0,0 6-22 0,0 6-73 0,0 22-55 0,0 14-37 169,-10 25-266-169</inkml:trace>
    </iact:actionData>
  </iact:action>
  <iact:action type="add" startTime="32137">
    <iact:property name="dataType"/>
    <iact:actionData xml:id="d11">
      <inkml:trace xmlns:inkml="http://www.w3.org/2003/InkML" xml:id="stk10" contextRef="#ctx0" brushRef="#br0">23939 14240 561 0,'0'0'221'1,"0"0"-51"-1,0 0-33 0,0 0-40 0,0 0-17 0,0 0-1 0,0 0 3 0,40-22-7 0,-40 22-15 0,0 0 2 0,0 0-10 0,0 0-11 0,0 0-13 0,-29 0 4 0,-12-3-4 0,-1-1-8 0,-8 4 14 0,1-3-4 1,-3 3-6-1,-1 0 2 0,-10 0-6 168,-7 0-4-168,-1 0-4 1,-3-5-3-1,-4-5-3 0,12 0 1 0,-1-2-1 0,8-9 2 0,0-1 0 0,0-1 3 0,-2-1-6 0,2-1-5 0,2 4 0 0,-4 4 0 0,2 2 0 0,6 5 0 0,-6 3 0 0,4 2 0 0,5 2 0 0,10-1 0 0,-2 4 0 1,2-3 0-1,2 3 0 0,0 0 0 173,0 0 0-172,-2 0 0-1,-2 0 0 0,2 20 0 0,2-5 0 0,2 7 0 0,2-15 0 0,11 1 0 0,-2-8 0 0,-3 4 0 0,7-4 0 0,-4 5 0 0,2-1 0 0,12 4 0 0,1-8 0 0,5 0 0 1,1 4 0-1,4-4 0 0,-4 0 0 0,-2 3 0 0,4-3 0 0,-5 0 0 0,-3 0 0 3,8 0 0 160,-3 4 0-163,1-4 0 0,-4 6 0 0,8-6 0 0,-4 0 0 0,4 0 0 0,0 0 0 0,0 0 0 0,0 3 0 0,0 6 0 0,0 7 0 0,0 9 0 0,0 2 0 0,0 11 0 1,0 3 0-1,0-1 0 0,0 6 0 0,0 1 0 0,0 0 0 0,0-2 0 0,0-12 0 3,0 2 0 3,0 2 0 158,0 3 0-163,0-2 0-1,0-9 0 0,0 4 0 0,4-5 0 0,-4 1 0 0,12 3 0 0,-7 1 0 0,-3-1 0 1,8 4 0-1,-3 2 0 0,-5-5 0 0,8 3 0 0,-6-3 0 0,1-1 0 0,-1 6 0 0,2-11 0 0,-2 8 0 0,1-13 0 0,-3 3 0 0,2 0 0 2,9-4 0 166,-9 8 0-167,4-1 0-1,1-1 0 0,-5 8 0 0,2-3 0 0,-2 4 0 0,1 11 0 0,-1 0 0 0,-2-1 0 0,4-6 0 0,-6 9 0 0,11-3 0 0,-9-2 0 1,8 2 0-1,-1-6 0 0,-5 4 0 0,2-6 0 0,-1-1 0 0,-1-2 0 0,-4-1 0 0,2-3 0 0,2-6 0 0,5 10 0 189,-5-8 0-189,0 1 0 0,-2-6 0 0,5 3 0 0,-3-15 0 1,2 8 0-1,-6-11 0 0,0-2 0 0,2 2 0 0,-2 11 0 0,6-2 0 0,-1 0 0 0,-5 5 0 0,4-4 0 1,-4-6 0-1,0 1 0 0,4-5 0 0,-4-1 0 0,0-6 0 0,0 0 0 0,0 0 0 0,0 0 0 0,0 0 0 0,0 0 0 0,0 0 0 4,0 0 0 158,0 0 0-162,0 4 0 0,0 4 0 0,4 9 0 0,3-9 0 1,1 12 0 0,-6-12 0-1,2-4 0 0,3 3 0 0,-7-7 0 0,6 0 0 0,0 0 0 1,13 0 0-1,9 0 0 0,5 0 0 0,-1 0 0 0,4 0 0 0,2 0 0 0,6 0 0 0,-6 0 0 1,6 0 0 1,-4 0 0 164,-6 0 0-166,8 0 0 0,-4 0 0 0,2 0 0 0,2 0 0 0,-2 0 0 1,-4 0 0 0,-6 0 0-1,-1 0 0 0,-1 0 0 1,-3 0 0-1,8 0 0 0,3 0 0 0,2 0 0 0,0 0 0 0,6 0 0 0,1 10 0 0,-5-2 0 0,2-8 0 0,-2 7 0 0,2-2 0 0,-2-1 0 2,-6-4 0 175,8 0 0-177,-2 0 0 0,4 0 0 0,0 0 0 0,3 0 0 0,-7 0 0 0,-4 0 0 0,2 0 0 0,-7 0 0 0,1 0 0 0,-1 0 0 0,1 0 0 0,-5 0 0 0,-1 0 0 0,-3 0 0 0,-6 0 0 0,0 0 0 0,0 0 0 0,1 0 0 0,-7 0 0 0,8 0 0 0,-8 0 0 0,-3 0 0 0,2 0 0 168,-10 0 0-168,0 0 0 0,0 0 0 0,0 0 0 0,0 0 0 0,0 0 0 0,0 0 0 0,0 0 0 0,0 0 0 0,0 0 0 1,0-28 0-1,0-35 0 0,-10-27 0 0,-9-19 0 0,0-29 0 0,17-6 0 0,-7-11 0 0,9-9 0 0,0 10 0 0,0 2 0 0,0 13 0 1,0 0 0 6,0 20 0-4,-4 22 0 159,-10 14 0-162,-1 15 0 0,6 18 0 0,-3 14 0 0,3 11 0 0,3 8 0 0,-2 1-96 0,-1-4-56 0,3-4-31 0,4 24-99 0,2 0-305 0</inkml:trace>
    </iact:actionData>
  </iact:action>
  <iact:action type="add" startTime="34492">
    <iact:property name="dataType"/>
    <iact:actionData xml:id="d12">
      <inkml:trace xmlns:inkml="http://www.w3.org/2003/InkML" xml:id="stk11" contextRef="#ctx0" brushRef="#br0">23933 16711 99 0,'0'0'559'7,"0"0"-333"157,0 0-26-164,0 0-58 0,0 0-24 0,0 0 17 0,0 0-42 0,25 17-22 0,-25-17-9 0,0 3-7 0,-4 6-15 0,-36 7 9 0,-19-4-9 0,-13 4-12 0,-6-3-11 0,-15-2-4 0,1 2-7 1,-10-4 2-1,8-2 0 0,-1-7 0 0,-2 0 8 0,11 0-5 0,-5 0 3 0,4 0-6 6,1 0-2 178,4 0 0-184,10 0-1 0,5 0-1 0,2 0-4 0,12 0 0 0,2 3 0 0,15 7 0 0,13-10 0 0,4 5 0 0,7-2 0 0,-5 4 0 0,2-7 0 0,-4 10 0 1,6-10 0-1,-3 0 0 0,9 2 0 1,-1-2 0 0,-3 6 0 0,3 1 0-1,-1-3 0 0,-1 4 0 0,-1-8 0 0,5 9 0 0,-7-1 0 3,7-8-6 213,2 4-7-216,-7 0 3 0,7-4 8 0,-4 3-4 0,1-3 3 0,5 0 2 0,2 6-6 0,-4-6 2 0,-2 4-1 0,6 4-1 0,-7-8-2 0,7 0 3 0,0 0-1 0,0 0 4 0,0 0 3 1,0 0 0-1,0 0 2 0,0 0-1 0,0 0 0 0,0 7 0 0,0-3 4 0,0 10-3 0,0 6-2 0,0-8 0 0,0 3 0 0,0 2 1 0,0-5 1 0,0 13-1 0,0-12 1 335,0 12 3-335,0-10 1 0,0 6 1 0,0-9-3 0,7 13-1 0,3-8-1 0,-8 11 0 0,9-3 4 0,-7-1-5 0,0 8 4 1,3-16-2-1,-3 5 1 0,-4-5-3 0,0 5 1 0,0-2-2 0,0 6 0 0,0 3 1 0,0 10 1 0,0-1-1 0,0 0-1 0,0-5 2 0,0 6 0 0,0-11 1 0,0 11-1 0,0-13 2 0,0 3 1 0,0-1-5 0,0-5 0 0,0 10 0 0,0-4 0 0,0 9 0 0,0-9 0 0,0 1 0 1,4 5 0-1,-4-19 0 0,0 14 0 0,0-8 0 0,0 4 0 0,0-6 0 0,0-1 0 0,4 10 0 0,-4-16 0 0,2 13 0 0,-2-2 0 0,7 7 0 4,-7-1 0 339,0 7 0-343,0 0 0 0,0-2 0 0,0-5 0 1,0-2 0-1,0 1 0 0,0 1 0 0,0-4 0 0,0 3 0 0,0-3 0 0,0 4 0 0,0 0 0 0,0 3 0 0,0 8 0 0,0 6 0 1,0-10 0-1,0 10 0 0,0-18 0 0,0-3 0 0,0-13 0 0,0-5 0 0,0 2 0 0,0-9 0 0,0 9 0 0,0-9 0 0,0 0 0 1,0 0 0-1,0 0 0 0,0 0 0 0,0 0 0 0,0 0 0 0,0 0 0 0,0 0 0 0,0 0 0 0,0 0 0 0,0 0 0 0,0 0 0 0,0 0 0 0,0 0 0 0,0 0 0 0,0 0 0 1,0 0 0-1,0 0 0 0,0 0 0 0,0 0 0 2,0 0 0 154,0 0 0-156,0 0 0 0,0 0 0 0,6 0 0 0,7 7 0 0,14-7 0 0,3 0 0 0,12 0 0 0,-4 0 0 0,-3 5 0 0,-5-5 0 0,6 5 0 0,-2-5 0 0,3 0 0 0,-9 0 0 0,8 0 0 0,-7 0 0 1,5 0 0-1,-5 0 0 0,5 0 0 0,2 0 0 4,2 0 0 170,-7 0 0-174,5 0 0 1,-6 0 0-1,3 0 0 0,-3 0 0 0,4 0 0 0,-9 0 0 0,5 2 0 0,-7-2 0 0,-9 0 0 0,8 9 0 0,1-9 0 0,4 0 0 0,9 0 0 0,2 0 0 0,-4 9 0 1,-1-9 0-1,3 0 0 0,-4 7 0 0,4-7 0 0,1 9 0 0,3-9 0 0,-4 4 0 8,-4 1 0 159,2-2 0-167,-9-3 0 0,-6 7 0 0,4-7 0 0,0 0 0 0,-2 10 0 0,0-10 0 0,3 8 0 0,1-8 0 0,-2 0 0 0,-2 4 0 0,6-4 0 0,-1 3 0 0,8 1 0 0,-9-4 0 0,9 0 0 0,3 0 0 1,-3 0 0-1,0 0 0 0,-9 0 0 0,-6 0 0 0,0 0 0 2,0 0 0 163,-6 0 0-165,-5 0 0 0,-4 0 0 0,-4 0 0 0,0 0 0 0,0 0 0 0,0 0 0 1,0 0 0-1,0 0 0 0,0 0 0 0,0 0 0 0,0 0 0 0,0 0 0 0,0 0 0 1,0 0 0-1,0 0 0 0,0 0 0 0,0 0 0 0,0 0 0 0,0 0 0 0,0 0 0 0,0 0 0 171,0 0 0-171,0 0 0 0,0 0 0 0,0 0 0 0,0 0 0 0,0 0 0 0,0 0 0 0,0 0 0 0,0 0 0 0,0 0 0 0,0 0 0 0,0-19 0 0,0-19 0 0,7-24 0 0,-7 5 0 1,0-15 0-1,0-6 0 0,0 1 0 0,0 6 0 0,-11-11 0 0,7 17 0 0,-7-4 0 0,1 4 0 168,-3 8 0-168,7-4 0 0,-5 8 0 0,3 3 0 0,4 6 0 0,-7-1 0 0,3-1 0 0,-3 9 0 0,9 9 0 0,-2-4 0 0,4 10 0 0,0-5 0 0,-4-11 0 0,4 10 0 0,0-9 0 1,0 5 0-1,0-14 0 0,0-2 0 1,0 2 0 0,0 2 0-1,0-2 0 0,0 11 0 2,0-2 0 5,0 3 0 149,0 3 0-155,0 6 0-1,0-13 0 0,0 1 0 0,0 2 0 0,4-18 0 0,0-5 0 0,-2-3 0 0,9 0 0 0,-5 11 0 0,-4 10 0 0,-2 8 0 0,0 7 0 0,0 7 0 0,0 7 0 1,0 3 0-1,0-1 0 0,0 9-43 0,0 0-67 0,0 0-50 0,0 0-51 6,0 0-94 150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5T01:16:14.5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0925">
    <iact:property name="dataType"/>
    <iact:actionData xml:id="d0">
      <inkml:trace xmlns:inkml="http://www.w3.org/2003/InkML" xml:id="stk0" contextRef="#ctx0" brushRef="#br0">24531 8225 831 0,'0'0'154'3,"0"0"-29"142,0 0-28-145,0 0-36 0,0 0 0 0,0 0 7 0,0 0 6 1,0 0-15-1,0 0 7 0,0 0-3 2,15-15 0-1,-9 15-2-1,13 0-33 0,2 8 1 0,2 17-3 0,11 7-4 0,4 0-3 0,-2 5-8 0,4 6 8 0,2-4-14 0,-2 7-4 7,6-6 7-7,-6 0-6 7,5-2 3 142,-3 3 3-149,-2-4-4 0,8 0 0 0,-8-1-1 0,9-7-2 0,-9 0 0 0,-4-4 0 0,2-3 0 1,2 9 0-1,-2-9 0 0,-3 3 0 0,-7 0 0 0,-7-4-1 0,0-2 0 0,0-1 1 0,-8-1-1 0,1-2 1 0,-1-2-1 0,2-1 0 0,-5 1 0 6,3-7 1 146,-7 3-1-152,1 0 1 0,1-6-1 0,-8 1 0 1,0-4 0-1,4 6 0 0,-4-6 0 0,0 0 0 0,0 0-1 0,0 0-1 0,0 0 0 0,0 0-2 0,0 0 1 0,0 0-3 0,-19 0-2 0,-29 0 7 0,-15 0 1 0,-1 0-4 0,1 0 3 0,8 0-2 6,9 0-3 149,10 0-2-155,13 0 4 0,10-6 3 0,3 2 0 0,10 4 2 0,0 0-1 0,0 0 1 0,0 0 1 0,0 0 3 0,0 0 3 0,0 0 2 0,42 4-1 0,7 24-7 0,1 1 2 0,3-4 4 0,4-4-4 1,-13-6-2-1,-2-2 4 0,-10-4-3 2,-5-6 3 3,-8-3-3-4,-2 0 6 151,2 0-7-152,4 0 1 0,-6 0 0 0,2-3-2 0,-4-34 0 0,1-3-1 0,-7-2 2 0,-9 2-1 1,0 6-1-1,0 15 2 0,0-3-4 0,0 10 4 0,0 5-4 0,0-2 0 0,0 5 0 0,-9 0-20 0,-12 0-40 0,5 0-37 0,3-7-71 0,0-6-60 7,13 4-63-1,0 1-350 238</inkml:trace>
    </iact:actionData>
  </iact:action>
  <iact:action type="add" startTime="12000">
    <iact:property name="dataType"/>
    <iact:actionData xml:id="d1">
      <inkml:trace xmlns:inkml="http://www.w3.org/2003/InkML" xml:id="stk1" contextRef="#ctx0" brushRef="#br0">25591 7989 847 0,'0'0'177'0,"0"0"-34"0,0 0-40 0,0 0-38 0,0 0-1 0,0 0 8 0,-211 156-18 1,152-100-13-1,0 6-2 7,-4 0 7-6,0 7-8-1,4-8-15 0,-4 0-5 15,-1 1-3-15,5-9-1 151,5-4-7-151,-5-1-2 0,4-6-3 0,0 3-1 0,2-4 2 0,9-5 0 0,6 1-2 0,-4-5 1 0,0 6-1 0,2-1-1 0,-2 6 2 0,2 4 0 0,2-8 1 0,8-3 0 0,3-11 1 0,8-3-3 0,6-15-1 0,5-1 1 0,-1-6-1 1,9 0-1 4,0 0 1 2,0 0 1 142,0 0-1-149,0 0-1 0,0-6 0 0,0-30-2 0,0-12 3 0,0-9 0 1,0-5 0-1,0 5 0 0,9 8 0 0,-1 12-2 0,-4 8 1 0,-1 8 0 0,-3 8 1 0,0 7-1 0,0 6 0 0,0 0 1 0,0 0 1 0,0 0 1 0,0 16-1 0,0 33 0 6,0 16-1 148,-11-3 1-153,-2-2 1 0,7-2-2-1,2-13 8 0,4-8 11 0,0-5 8 0,0-16 4 0,0-7 12 0,0-7-9 0,0 8-6 0,8-7-6 0,28 7-7 0,10-8-11 0,9-2-2 0,4 0 0 0,4 0-2 0,5 0-2 0,-5-15 0 0,-2 3-13 0,-2-1-26 8,0 6-43-8,-12 2-77 159,-31 5-125-159,-9 0-104 0</inkml:trace>
    </iact:actionData>
  </iact:action>
  <iact:action type="add" startTime="13559">
    <iact:property name="dataType"/>
    <iact:actionData xml:id="d2">
      <inkml:trace xmlns:inkml="http://www.w3.org/2003/InkML" xml:id="stk2" contextRef="#ctx0" brushRef="#br0">30278 8297 457 0,'0'0'175'1,"0"0"0"-1,0 0-42 0,0 0-49 0,0 0-10 6,0 0 1 136,0 0-24-142,0-6-2 0,0 6 5 0,18 22-22 0,6 5 21 0,-3 11-13 0,0 3-19 0,2 8 0 0,2-1-4 0,-10 5 2 0,10 0-2 0,3 5 6 0,-5-1-7 0,-6-4 4 0,10-3-5 1,-8-1 0-1,4-2-8 0,-6-1-4 0,-2-10 1 6,-5-8-3 162,3-6 1-168,-7-7-1 0,5 3 1 0,-1-11-1 0,-7 2 4 1,3-5-1-1,-6-4 3 0,0 0-6 0,0 0-1 0,0 0 0 0,0 0-1 0,0 0-2 0,0 0-1 0,0 0-1 0,0 0-1 0,0 0 1 0,0 0 0 32,-6 0-12-30,-47-7 14-2,-6-15 2 0,-4-2-16 0,4-1-2 8,6 0 2-7,19 14-3-1,11 3 12 0,15 8 7 0,8 0 2 0,0 0 2 9,0 0 4 171,0 0 7-180,0 0 31 0,0 0 5 0,35 19-33 0,10 15-11 0,5-3 19 0,5 3 3 0,0-5-2 0,-7-2-1 0,3-5-9 0,-9-3 2 0,-6-7-5 0,-9-2-2 0,-8-10 0 1,-10 3 2-1,-7-3-3 0,4 0-4 0,-6 0-3 0,0 0-3 0,0 0 0 0,0 0-3 0,0 0 0 0,0-16 0 0,0-17 3 5,0 1-1 145,0 7-3-150,0 6 3 0,0-3-3 0,0-2-31 1,0-17-22-1,0-16-38 0,-8-14-4 0,-9-1-81 0,17 44-10 0,0 6-143 0</inkml:trace>
    </iact:actionData>
  </iact:action>
  <iact:action type="add" startTime="14468">
    <iact:property name="dataType"/>
    <iact:actionData xml:id="d3">
      <inkml:trace xmlns:inkml="http://www.w3.org/2003/InkML" xml:id="stk3" contextRef="#ctx0" brushRef="#br0">31441 8002 689 0,'0'0'170'0,"0"0"-39"1,0 0-63-1,0 0-33 0,0 0 34 0,0 0-5 0,0 0-10 5,-198 115 2 1,128-75-8 146,-12 0-15-152,-4 1 8 0,-5 3-13 0,0 6-3 0,-1-10-6 0,-1 7-1 0,4-4-2 0,-1 0-2 0,10 2-3 0,-3-1 9 0,6 2-3 1,-1-2-3-1,6 6 1 0,-2-10-2 0,7-3-3 0,-1-5 0 0,5 2-4 0,-6-6 4 0,5 1-4 0,1-2 1 6,0 7 5 153,0-2-3-159,-3 1-4 0,14-4 1 0,1-4 3 0,-4 7-8 0,1-7 1 0,3 2 1 0,0-2-2 0,3 0-1 0,2-1 1 0,-1 5-1 0,9-1 2 0,0-3 3 0,7 4-1 1,-1-5-2-1,3-5 1 0,8-4-3 0,6-12 2 0,11 1-1 0,4-4 0 0,0 0-1 5,0 0 0 3,0 0-1 148,0 0-2-156,0 0-1 0,0 0 0 0,0-25 4 0,0-11 4 0,0-13-3 0,4 0-1 0,15-1 0 0,-2-3-1 0,4 0-1 0,-9 3 0 0,3 10-6 0,-7 8 1 0,-8 10-1 0,5 11 4 0,-5 11-1 1,0 0 0-1,0 0 4 0,0 0 0 0,0 0-4 0,0 0-4 7,0 0-6 146,0 0 10-153,0 29 5 0,0 16 9 0,0 11-2 0,0 1-2 0,0-3 6 0,0-9 3 0,0-12-5 0,0-8-2 0,0-14-2 1,0-6 4-1,0-5 10 0,0 0 10 0,0 0 9 0,21 0-10 0,21 4-16 0,17-1-9 0,4-3 0 0,11 0-3 0,-11 0-3 5,-4 0-6-1,-10 0-39 142,-11 0-77-146,-38 0-54 0,0 0-189 0</inkml:trace>
    </iact:actionData>
  </iact:action>
  <iact:action type="add" startTime="17311">
    <iact:property name="dataType"/>
    <iact:actionData xml:id="d4">
      <inkml:trace xmlns:inkml="http://www.w3.org/2003/InkML" xml:id="stk4" contextRef="#ctx0" brushRef="#br0">10480 11985 740 0,'0'0'228'1,"0"0"-112"3,0 0-35 164,0 0-36-168,0 0-5 0,0 0-7 0,0 0 2 0,17-99-13 1,-17 71 3-1,0-4 0 0,0-1 4 0,0 1-7 0,0 7-10 0,0 7-8 0,0 7 4 0,0 3-2 0,0 8-3 0,0 0 3 0,0 0 12 0,0 0 15 0,4-6 9 0,21-1 0 0,7 4-20 0,4-6 15 0,6 9 5 7,-2-3-3-2,2 3-5 155,-2 0-13-160,0 0 1 0,2 0-3 0,-2 0-6 1,9 0-4-1,8 0 1 1,-2 0-2-1,4 0 2 0,0 0 5 0,-5 0 5 0,1 0-3 0,-4 0-2 0,6 0-4 0,-3 0-4 0,-1 0-1 0,6 0-3 0,0 0 1 0,2 0-2 0,-2 0 0 0,0 0 0 0,0 0 1 8,0-6-1-7,0-1 1 7,-2-2-1 142,0 2 4-150,-2 1-3 0,-7 3 2 1,3-1-2-1,-5 4 0 0,-1-4-2 0,-1 4 1 0,4 0-1 0,-4 0 0 0,5 0 1 0,-5 0-1 0,9 0-1 0,-7-4 0 0,-4 0 1 0,7-1-1 0,-5 5 0 0,-2-4 3 0,2 2-3 0,-1 2 0 0,-3 0 0 7,2 0 0 152,2 0 0-158,-4 0 0-1,11 0 0 0,-1 0 0 0,1 0 0 0,-3 0 0 0,1 0 0 0,-1 0 0 0,-4 0 0 0,3 0 0 0,-7 0 0 0,4 0 0 0,-6 0 0 0,-2 0 0 0,-9 0 0 0,1 0 0 0,-1 0 0 0,-8 2 0 0,-8-2 0 0,-1 0 0 0,-1 4-3 7,-3-4 1-2,-6 0 1 159,4 0-2-164,-4 0 1 0,0 5 0 0,0-5 4 0,0 4-2 0,0-4 0 1,0 0 0-1,0 4 1 0,0 7-1 0,0 11 0 0,0 3 0 0,0 7 0 0,0-8 0 0,0-2 0 0,0-10-2 0,0-9 0 0,0 4 2 0,0-1-9 0,0 2-22 0,0 9-35 0,0-5-21 0,0-5-25 9,0-3-25-4,-13-4-71 181,3 0-54-185,1 0-441 0</inkml:trace>
    </iact:actionData>
  </iact:action>
  <iact:action type="add" startTime="18766">
    <iact:property name="dataType"/>
    <iact:actionData xml:id="d5">
      <inkml:trace xmlns:inkml="http://www.w3.org/2003/InkML" xml:id="stk5" contextRef="#ctx0" brushRef="#br0">12166 10997 557 0,'0'0'320'0,"0"0"-99"0,0 0-46 0,0 0-65 0,0 0-18 0,0 0-22 0,118 12-17 0,-86-12-18 0,5 0-18 0,8-5-5 1,-3-23-8-1,0-10-3 0,-4 1-1 0,-13 5 0 0,5 7 0 0,-18 13 1 0,-1 9 0 0,-7 3-1 7,-4 0 2-3,0 0 0 190,2 0 0-193,7 0 2-1,-5 0-2 0,4 28-1 0,1 16 5 0,3 15-5 0,-1-3 1 0,-3-3 1 0,-3-3 2 0,-5-6 0 0,6-10 0 0,-6-10-4 0,0-4 0 0,4-8 0 0,-4-3-1 0,0-5 0 0,0-4 0 1,0 8 0-1,0 5-3 0,-15 2 1 0,-25 2-1 0,-2-5 1 0,-6-9-3 0,-5-3 2 0,11 0-3 0,2 0-6 9,19 0 5-3,8 0 1 188,13 0 4-194,0 0 2 0,0 0 3 0,0 0 7 0,0 0 15 0,17 0 18 0,42 0 7 0,29 0 6 0,9 0 1 0,5 0-8 0,-6 0-7 0,-18-3-2 0,-14 3-29 0,-18 0-11 1,-6 0 0-1,-19 0 0 0,-6 0 0 0,-9 0 0 0,-6 0 0 0,0-12-111 0,0-5-115 0,0 14-141 0,0-5-298 0</inkml:trace>
    </iact:actionData>
  </iact:action>
  <iact:action type="add" startTime="20234">
    <iact:property name="dataType"/>
    <iact:actionData xml:id="d6">
      <inkml:trace xmlns:inkml="http://www.w3.org/2003/InkML" xml:id="stk6" contextRef="#ctx0" brushRef="#br0">19139 11989 326 0,'0'0'169'1,"0"0"-80"-1,0 0 8 0,0 0 11 0,0 0 18 0,0 0-44 0,0 0 10 0,0-116-9 0,0 94-28 0,0-3-9 6,0-4-10 143,0 8-5-149,0-4-21 0,6 0-4 0,-2 10-2 0,-4 3 0 0,2 3-3 0,5 9 6 0,-3-4 25 0,9 1 34 0,-3-1-4 0,9-4-20 0,2 2-7 0,2 6-13 1,3-4 5-1,7 4 3 0,3 0 0 0,10 0 1 0,3 0 2 0,2 0-8 0,8 0 0 10,6 0-6 145,-6 0-4-155,8 0 3 1,-1 0-8-1,5 0 9 0,-3 0-2 0,-5 0-10 0,0 0-3 0,-4 0 1 0,-4 0 2 0,4 0 1 0,-9 0 3 0,1 0-1 0,-7 0-2 0,3 0-1 0,-3 0-4 0,0 4-2 0,3-4 0 0,7 0 1 0,-3 0 0 0,-1 0-2 0,5 0 2 7,-11 0 1-2,5 0-3 154,-3 0 0-159,1 0 0 0,-1 0 0 0,-4 0 0 0,7 0-1 0,-1 0 1 0,-2 0 0 0,-3 0-3 0,5 0 3 1,-2 0 0-1,1 0 1 0,1 0-1 0,-3 0 0 0,-3 0 0 0,-2 0 0 0,2 0 1 0,-6 0-1 0,-3 0 0 0,10 0 0 0,-6 0 1 0,3 0-2 6,-4-4 2 0,6 1-2 148,-6-6 0-154,4 6 0 0,-4-7 1 0,-2 3 0 0,-3-1 0 0,-7 4 0 0,-3-1 0 0,2 1 0 0,0 2 1 0,-4-4-2 0,-2 2-1 0,-4 1 0 0,12-1-3 0,-4-4-1 0,2-2 3 0,0 3 1 0,0 4 2 0,-10 3 0 0,-4 0 1 1,-5 0 0 5,-4 0-1-1,0 0 0 145,0 0 0-150,0 0-1 0,0 0-2 0,0 0 3 0,0 0 1 0,0 0 0 0,0 0 1 0,0 0 0 0,0 0-2 0,0 0 0 1,0 0-1-1,0 0-2 0,0 0-5 0,0 7-4 0,0 31-2 0,6 10-66 0,-2-3 39 0,-4-20 0 0,0-13-25 0,0-12 2 158,4 0-52-158,-4-50-115 0,0 10-15 0,0-6-248 0</inkml:trace>
    </iact:actionData>
  </iact:action>
  <iact:action type="add" startTime="21583">
    <iact:property name="dataType"/>
    <iact:actionData xml:id="d7">
      <inkml:trace xmlns:inkml="http://www.w3.org/2003/InkML" xml:id="stk7" contextRef="#ctx0" brushRef="#br0">20698 11019 98 0,'0'0'172'7,"0"0"-112"-7,0 0-31 152,0 0-9-152,0 0 0 0,0 0 41 0,0 0 71 0,0 0 90 0,0 0-15 1,0 0-50-1,0 0-38 0,4 0-24 0,3 0-8 0,9 0-40 0,-3 0-24 0,14 0-12 0,5 0-6 0,2-28-5 0,4-3 0 0,0-7 0 0,-3 2 0 0,-7-6 0 0,-3 5 0 6,-8 9-2 154,-9 9 2-160,-3 13-3 0,-5 6 3 0,0 0 0 0,0 0 1 0,0 0 3 0,0 46 6 0,8 19-9 0,3-1 1 0,-3-6 0 0,0-1 3 0,-3-7-1 0,3-10 3 0,-8-2-5 0,11-13 3 3,-7-10 3-3,0-2-6 0,0-10 1 0,-4 3 1 0,0-3-4 0,0 6 0 6,-4 7-2-4,-36 3-1 6,-21 2 1 136,8-4 0-144,5-2-3 0,14-5 4 0,9-8 0 0,14 4 1 1,7-2 0-1,-2-4 1 0,6 0 0 0,0 0-1 0,0 0 5 0,0 0 13 0,0 0 13 0,29 0 37 0,30 0-27 0,21 0 13 0,13 3 10 0,-9-3-13 0,1 5-6 0,-14 2-6 5,-22-3-14 146,-7 2-25-151,-21-6 0 0,-6 0 0 0,-11 0 0 0,-4 0 0 0,0 0 0 0,0 0 0 0,0 0-32 0,0 0-68 0,-9 0-75 0,-14 0-112 0,-2 7-37 0</inkml:trace>
    </iact:actionData>
  </iact:action>
  <iact:action type="add" startTime="25643">
    <iact:property name="dataType"/>
    <iact:actionData xml:id="d8">
      <inkml:trace xmlns:inkml="http://www.w3.org/2003/InkML" xml:id="stk8" contextRef="#ctx0" brushRef="#br0">10354 15652 760 0,'0'0'172'1,"0"0"-25"-1,0 0-44 0,0 0-44 0,0 0 1 0,0 0-20 0,0 0 25 0,0 0-4 0,263 41-11 0,-208-3 9 0,12 2-10 0,7 10-10 0,12 3 6 0,3 9-6 0,8 3-8 6,-9 7-9 137,1-7 1-143,-7 6-2 0,-6-7-11 0,-2-14 0 0,-11 0-2 1,2-14-4-1,-4-4 3 0,0-7-2 0,-6-6-2 0,0 6 0 0,-11-4-1 0,3-5 1 0,-7 0 0 0,6-4-1 0,-4 6-2 0,0-11 1 0,-2 2-1 0,-6 0 0 0,-11-6 0 5,-4 4 0 2,-2-7 0 151,-9 0 1-158,3 0 0 0,-11 0 1 0,0 0-2 0,0 0 1 0,0 0-1 0,0 0-2 0,0 0 0 0,0 0 1 0,-11 0-4 0,-41 0 1 0,-22 0 4 0,-12 0 0 0,3 0 1 0,3 0-3 1,2 0 1-1,3 0 1 0,24 0 0 0,5 0 0 0,16 0-1 0,24 0 1 6,-7 0 1 157,13 0-1-163,0 0 0 0,0 0 0 0,0 0 3 0,0 0 0 0,13 0 0 0,46 0 1 0,23 0-4 0,9 0 0 0,-7 0 0 0,-6 10 0 0,-9-8 2 0,-24 4 0 0,-12-2 0 1,-14-1 0-1,-8-3-1 0,-5 0-1 0,-6 0 0 0,0 0-1 0,0 0 0 0,0 0-1 0,0 0 1 7,0 0-2 154,0-25-1-161,0-18 4 0,0 14 0 0,0-5 0 0,0 22 0 0,0-3-1 0,0 2 1 0,-17 5-1 0,7-13-2 0,-9 9-12 0,0-1-72 0,-9-6-25 0,-7-6-62 0,22 4-61 0,-4 6-128 1</inkml:trace>
    </iact:actionData>
  </iact:action>
  <iact:action type="add" startTime="26515">
    <iact:property name="dataType"/>
    <iact:actionData xml:id="d9">
      <inkml:trace xmlns:inkml="http://www.w3.org/2003/InkML" xml:id="stk9" contextRef="#ctx0" brushRef="#br0">11376 15427 601 0,'0'0'252'0,"0"0"-99"0,0 0-29 0,0 0-28 0,0 0-21 0,0 0-22 1,-38 172 39-1,15-85-36 0,-3 10-7 5,-1-4-7-1,-5 14-1 3,-1-4-18 146,-5 2-10-153,-7-2-1 0,7-13-5 0,-2-24-6 0,7-21 0 0,12-18 1 0,2-9-2 0,14-11 0 0,5-7 0 0,0 0 0 0,0 0 6 0,0 0 4 0,0 0-2 0,0 0-1 0,0 0 5 0,0 0 0 0,0 0-6 1,0 0-6-1,0 0 2 0,0 0-2 5,0 0-3 152,0 0-2-157,0 0-2 0,0-37 0 0,5-7 5 0,-1-13 1 0,-4 4-2 0,0 0 2 0,0 7-2 0,0 5 3 0,0 16-1 0,0 1 0 0,0 12 1 0,0 12 0 0,0 0 0 0,0 0 0 0,0 0-2 0,0 0 2 0,0 0 2 0,0 0-2 0,0 0 4 0,0 0-2 5,0 0 0 73,0 0 1-78,0 0 0 0,0 0-2 0,0 29 3 0,0 16-2 0,0-1 9 0,0 11 0 0,0 1-1 0,0-12-6 0,0-22-2 209,0-6 2-209,0-16 2 0,2 0 1 0,17 0 0 0,10 0 1 0,11 0-1 0,11 0-4 0,4-13-6 0,4-12 3 0,-6-2-2 0,-1-1 1 0,-16 11-30 1,-13-8-34-1,-14 4-64 0,-9 21-120 0,0-7-115 0</inkml:trace>
    </iact:actionData>
  </iact:action>
  <iact:action type="add" startTime="27555">
    <iact:property name="dataType"/>
    <iact:actionData xml:id="d10">
      <inkml:trace xmlns:inkml="http://www.w3.org/2003/InkML" xml:id="stk10" contextRef="#ctx0" brushRef="#br0">8533 16711 496 0,'0'0'310'1,"0"0"-231"-1,0 0 66 0,0 0-63 0,0 0-16 0,0 0 4 0,0 0-32 0,21 25-13 0,-46-14 29 0,-3 7 0 0,-1 1-19 0,4-3-3 0,-11 21-6 0,-6 9-5 6,2 19-7 142,-3 17-5-148,6 8-1 0,11 20-3 0,9-13-1 0,11 5 7 0,6-3 3 0,0-23 4 0,68-5-2 0,24-14 17 1,30-20-21-1,24-22 9 0,3-15-8 0,-5 0 0 0,-5-27 10 0,-27-39-3 0,-20-15-6 0,-16-25-5 0,-23-25-2 0,-20-4-3 0,-14 17-4 8,-19 7 0 153,0 29 0-160,-10 20 0 0,-49 18 0-1,-23 16-1 1,-7 10 0-1,-12 18-7 0,10 0-25 0,9 0-28 0,13 0-54 0,6 0-66 0,60 0-34 0,-1 0-330 0</inkml:trace>
    </iact:actionData>
  </iact:action>
  <iact:action type="add" startTime="30261">
    <iact:property name="dataType"/>
    <iact:actionData xml:id="d11">
      <inkml:trace xmlns:inkml="http://www.w3.org/2003/InkML" xml:id="stk11" contextRef="#ctx0" brushRef="#br0">21579 113 571 0,'0'0'229'1,"0"0"-39"-1,0 0-25 0,0 0-17 0,0 0 1 6,0 0-32 146,0 0-8-152,27-7-17 0,-27 7-9 0,0 0-16 0,0 0-23 0,-23 0-10 0,-34 0 15 0,-12 0-49 0,-18 0 0 0,-18-12 0 0,-17-6 0 0,-9-1 0 1,-2 2 0-1,5 0 0 0,1 13 0 0,1 4 0 0,-1 0 0 0,-18 0 0 0,-9 0 0 0,7 0 0 7,-3 0 0-1,15 0 0 159,2 0 0-165,5 0 0 0,12 0 0 0,2 4 0 0,5 5 0 0,3-1 0 0,3 0 0 0,8 1 0 0,9-1 0 0,8-1 0 0,2 3 0 0,15 5 0 0,-2-6 0 0,4 7 0 1,8-4 0-1,1 5 0 0,5-6 0 0,1 2 0 0,-2-1 0 0,6 1 0 0,-3 3 0 0,3-3 0 6,-2 2 0 0,2 1 0 165,0-3 0-171,-2 2 0 0,6-1 0 1,0-10 0-1,-6 3 0 0,2-1 0 0,-10-3 0 0,-5 6 0 0,-8 1 0 0,-1 8 0 0,-9 1 0 1,-3 9 0-1,-2 3 0 0,0-2 0 0,2 1 0 0,-4 5 0 0,6-7 0 0,0-3 0 0,11-1 0 0,4-8 0 0,13 0 0 0,12-3 0 0,17-5 0 6,0-1 0 161,9-7 0-167,-9 0 0 0,15 0 0 0,-2 0 0 0,0 0 0 0,-1 0 0 0,-3 0 0 0,8 0 0 0,0 0 0 0,0 0 0 0,0 0 0 0,0 0 0 0,0 6 0 0,0-6 0 0,0 0 0 0,0 0 0 0,-2 0 0 1,2 4 0-1,0-4 0 0,0 0 0 0,0 0 0 0,0 0 0 5,0 0 0 3,0 0 0 146,0 0 0-154,0 0 0 0,0 0 0 0,0 0 0 0,0 0 0 0,0 0 0 0,0 0 0 0,0 0 0 0,0 0 0 0,0 0 0 0,0 0 0 0,0 0 0 0,0 8 0 0,0 17 0 0,0 20 0 0,19 14-76 1,-2-25-222-1,-3 3-158 0</inkml:trace>
    </iact:actionData>
  </iact:action>
  <iact:action type="add" startTime="33307">
    <iact:property name="dataType" value="strokeEraser"/>
    <iact:actionData xml:id="d12">
      <inkml:trace xmlns:inkml="http://www.w3.org/2003/InkML" xml:id="stk12" contextRef="#ctx0" brushRef="#br1">36255 14318 310 0,'0'0'227'2,"0"0"-200"-2,0 0-16 1,0 0-11-1,0 0-83 0,0 0-369 0</inkml:trace>
    </iact:actionData>
  </iact:action>
  <iact:action type="remove" startTime="33812">
    <iact:property name="style" value="instant"/>
    <iact:actionData xml:id="d13" ref="#d11"/>
  </iact:action>
  <iact:action type="add" startTime="33820">
    <iact:property name="dataType" value="strokeEraser"/>
    <iact:actionData xml:id="d14">
      <inkml:trace xmlns:inkml="http://www.w3.org/2003/InkML" xml:id="stk13" contextRef="#ctx0" brushRef="#br1">35996 14249 76 0,'0'0'306'8,"0"0"-231"-8,0 0 9 0,0 0-26 0,0 0-12 0,0 0 28 0,-19-45 21 0,19 45-4 1,0 0-8-1,0 0-30 0,0 0-36 0,0 0-17 0,0 0-39 0,0 0-158 0,0 0-198 0</inkml:trace>
    </iact:actionData>
  </iact:action>
  <iact:action type="add" startTime="33985">
    <iact:property name="dataType" value="strokeEraser"/>
    <iact:actionData xml:id="d15">
      <inkml:trace xmlns:inkml="http://www.w3.org/2003/InkML" xml:id="stk14" contextRef="#ctx0" brushRef="#br1">35996 14249 490 0,'-13'-107'174'1,"21"107"-39"-1,-3 0-74 0,-5 0-53 0,0 0-8 0,0-21-25 0,0 14-122 0,0 3-133 0</inkml:trace>
    </iact:actionData>
  </iact:action>
  <iact:action type="add" startTime="34166">
    <iact:property name="dataType" value="strokeEraser"/>
    <iact:actionData xml:id="d16">
      <inkml:trace xmlns:inkml="http://www.w3.org/2003/InkML" xml:id="stk15" contextRef="#ctx0" brushRef="#br1">35869 14180 444 0,'0'0'169'8,"0"0"-1"-4,0 0-43 146,0 0-42-150,0 0-54 0,0 0-29 0,0 0-9 0,4 12-65 0,-4 0-208 0</inkml:trace>
    </iact:actionData>
  </iact:action>
  <iact:action type="add" startTime="36321">
    <iact:property name="dataType"/>
    <iact:actionData xml:id="d17">
      <inkml:trace xmlns:inkml="http://www.w3.org/2003/InkML" xml:id="stk16" contextRef="#ctx0" brushRef="#br2">21651 126 466 0,'0'0'216'1,"0"0"-3"-1,0 0-45 0,0 0-23 0,0 0-17 0,0 0 4 0,59 12-20 0,-59-9 5 0,0 3-10 0,0-6-21 0,0 4-21 0,0-4-13 0,0 8-21 0,0 3-22 0,-22 6-9 1,-39-4 0-1,-10-1 0 0,-11-8 0 172,-13-1 0-172,-15-3 0 0,-8 0 0 0,-4 0 0 0,-17 0 0 0,0 0 0 1,0 0 0-1,-9 0 0 0,13 0 0 0,0 0 0 0,7 0 0 0,6 0 0 0,-1 0 0 0,5 0 0 0,13 0 0 0,6 0 0 0,8 0 0 0,9 0 0 0,0 0 0 0,4-7 0 0,-2-1 0 0,-2-2 0 1,4 7 0 4,-2-1 0 3,14 4 0 173,3 0 0-181,4-3 0 0,9 3 0 0,-1 0 0 0,11 0 0 0,2 0 0 0,-4 0 0 0,-2 0 0 0,-1 0 0 0,-3 0 0 0,0 0 0 0,8 0 0 0,4 0 0 1,0 0 0-1,4 0 0 0,5 0 0 0,-1 0 0 0,1 0 0 0,0 0 0 0,-1 0 0 0,1 0 0 0,0 0 0 0,1 0 0 0,-7 0 0 10,-1 0 0-1,4 0 0-9,3 0 0 177,0 0 0-177,-1 0 0 0,7 0 0 0,-2 0 0 0,4 0 0 1,-11 0 0-1,5 3 0 0,-13 1 0 0,9-1 0 0,-5 7 0 0,9-8 0 0,-3 8 0 0,-3-2 0 0,-7-1 0 0,-7 3 0 0,-3-3 0 0,-7 5 0 0,-2 5 0 0,9-6 0 0,-7-2 0 0,7-4 0 0,1-1 0 0,-8 3 0 6,3 2 0-1,1 0 0 237,-14 1 0-242,6 4 0 1,-11-3 0-1,5 1 0 0,-15 1 0 0,-4-1 0 0,-3 1 0 0,1 2 0 0,4-5 0 0,10-2 0 0,9-4 0 0,12-1 0 0,15 7 0 0,13-2 0 1,13-5 0-1,6 1 0 0,-5 0 0 0,3 0 0 0,4 0 0 0,2-1 0 0,-5 3 0 0,-1-6 0 0,6 4 0 0,0 15 0 0,0 20 0 1,0 12 0-1,0 12 0 0,0 5 0 0,0 7 0 0,0 5 0 0,0 12 0 0,6 1 0 12,1 6 0-12,8-6 0 13,3-4 0-13,-3 1 0 377,0-7 0-377,2 2 0 0,-5-4 0 0,1 0 0 0,2-2 0 0,-2-1 0 0,-3-10 0 0,-2-6 0 0,5-5 0 1,2-3 0-1,-2 0 0 0,-1-7 0 0,3 6 0 0,0-3 0 0,-7 0 0 0,3-6 0 0,-3-4 0 0,-4-6 0 0,5-5 0 0,1-10 0 0,-8-8 0 0,5 2 0 0,-7-1 0 0,4 10 0 0,4-2 0 0,-3 5 0 0,5 2 0 0,-6-2 0 0,-2 13 0 0,9-2 0 0,-5 1 0 1,-2-1 0-1,-1-12 0 0,3-2 0 0,-2-6 0 0,-4 0 0 0,0 9 0 0,0-10 0 0,0 6 0 0,4 1 0 0,1-2 0 0,-5-5 0 0,6 3 0 0,-6-7 0 0,0-3 0 0,4 1 0 0,-4-9 0 0,0 0 0 0,0 0 0 0,4 0 0 7,15 0 0-1,7 0 0 159,11 0 0-165,12 0 0 0,6 0 0 0,10 0 0 0,2 0 0 0,16 0 0 1,7 0 0-1,14-13 0 0,3 5 0 0,13 1 0 0,-2 7 0 0,-6 0 0 0,4 0 0 0,-3 0 0 0,3 0 0 0,7 0 0 0,-1 0 0 0,-2 0 0 0,4-8 0 0,-6-2 0 0,-10 3 0 0,-5-1 0 6,-10 4 0 157,-7-5 0-163,0 5 0 0,-8-4 0 0,-2 1 0 0,2-3 0 0,-2 2 0 1,2 1 0-1,4-3 0 0,-4-1 0 0,4 7 0 0,-12-5 0 0,0 6 0 0,-1 3 0 0,-6-6 0 0,-4 6 0 0,0-3 0 0,-4 3 0 0,-4 0 0 0,-9 0 0 0,10 0 0 0,7 0 0 0,5 0 0 8,14 0 0-2,8 0 0 160,5 0 0-166,8 0 0 0,6 0 0 0,0 0 0 0,7 3 0 0,-2 12 0 0,-3-5 0 0,-8 2 0 0,2 1 0 0,-8-1 0 0,-13 1 0 0,-4-5 0 0,-6-4 0 0,-11 5 0 0,-9-9 0 0,1 0 0 1,-1 0 0-1,-6 0 0 0,-3 0 0 0,-8 0 0 0,-5 0 0 0,-12 0 0 6,3 0 0 153,-12 0 0-159,-3 0 0 0,9 0 0 0,-9 0 0 0,-2 0 0 0,4 0 0 0,-2 0 0 0,-4 0 0 0,5 0 0 0,-5 0 0 0,0 0 0 0,10 0 0 0,3 0 0 0,6 0 0 0,2 0 0 0,-2 0 0 1,0 0 0-1,-2 0 0 0,6 0 0 0,2 0 0 0,5 0 0 6,-3 0 0 2,-14-9 0 155,-7 9 0-163,-6 0 0 0,0 0 0 0,0 0 0 0,0 0 0 0,0 0 0 0,0 0 0 0,0 0 0 0,0 0 0 0,4-12 0 0,5-5 0 0,-5-16 0 0,9-11 0 1,1-18 0-1,-3-11 0 0,1-17 0 0,-3-20 0 0,-5-8 0 0,-4-18 0 0,0-2 0 0,0-9 0 0,0 0 0 6,0 4 0 180,0 7 0-186,0 10 0 0,0 8 0 0,0 3 0 0,-4 6 0 0,-13-6 0 0,-6-1 0 0,0-5 0 0,-3 2 0 0,5 4 0 0,0 14 0 0,0 15 0 0,4 13 0 0,5 15 0 0,1 13 0 0,9 9 0 0,2 20 0 1,0 7 0-1,0 9 0 1,0 0 0-1,0 0 0 0,0 0 0 0,0 0 0 0,0 0 0 6,0 0 0-2,-6 0 0 156,6 0 0-160,0 0 0 0,-4 0 0 0,-22 0 0 0,-18 0 0 0,-17 0 0 0,-26 0 0 0,1 0 0 0,-7 0 0 1,-8 0 0-1,8 0 0 0,7 0 0 0,-5-7 0 0,9 2 0 1,4 5 0 0,-6 0 0-1,-9 0 0 0,-2 0 0 0,-4 0 0 0,-6 0 0 0,6 0 0 6,-15 0 0 1,0 0 0-4,5 0 0 166,-3 0 0-169,19 0 0 0,-1 0 0 0,7 0 0 0,5 0 0 0,-4 0 0 0,10-9 0 0,-11-2 0 0,-1 3 0 0,4-9 0 0,-15 5 0 0,2-9 0 0,-2 8 0 0,-13 1 0 2,4 5 0-1,-1 7 0-1,-1 0 0 0,11 0 0 0,4 0 0 0,9 0 0 0,4 0 0 0,6 3 0 8,-2 7 0-8,4-7 0 6,-2 6 0 159,-2-2 0-165,1 2 0 0,-6 0 0 0,-1-6 0 0,2-3 0 0,-5 4 0 0,5-1 0 0,4 2 0 0,11-1 0 1,4-4 0-1,4 0 0 0,4 3 0 0,4-3 0 0,5 0 0 0,-3 0 0 0,5 0 0 0,-2 0 0 0,-3 0 0 0,7 0 0 0,0 10 0 0,-2-7 0 0,2 5 0 13,8-4 0-13,9 9 0 153,-1 2 0-153,7 7 0 0,-10-1 0 0,6-2 0 0,2 9 0 0,-7 1 0 0,7-1 0 1,-2 2 0-1,4-2 0 0,6 1 0 0,-6-1 0 0,1-7 0 0,5-5 0 0,4-3 0 0,-7-5 0 0,9-1 0 0,-1 3 0 0,-7 2 0 0,11 1 0 0,-9 2 0 6,3 13 0 0,-3 1 0 178,5 4 0-184,-1-1 0 0,3-4 0 0,-5 7 0 0,7-4 0 0,0 5 0 0,4 15 0 0,0 8 0 0,0 16 0 0,0 6 0 0,0 6 0 0,15 3 0 1,-5 11 0-1,11 10 0 0,0 21 0 0,3 15 0 0,9 15 0 0,-7 6 0 1,3-9 0-1,-8-16 0 0,-2-21 0 0,-11-11 0 0,3-14 0 0,-7-7 0 9,0-4 0-9,1-3 0 9,-3-15 0 192,4-1 0-201,-2-19 0 0,3-23 0 0,-5-8 0 0,-2-14 0 0,0-3 0 0,0 0 0 0,6 0 0 0,-6 0 0 0,0 0 0 0,0 0 0 1,0 0 0-1,4 5 0 0,5 2 0 0,5-3 0 0,-7-1 0 0,10-3 0 0,-1 0 0 0,12 0 0 0,3 0 0 0,7 0 0 0,2 0 0 0,-2 0 0 0,15 0 0 0,-4 0 0 0,1 0 0 0,3 0 0 9,6 0 0 0,8 0 0 191,5 0 0-200,16 0 0 0,14-7 0 0,18-5 0 0,4-4 0 0,4 0 0 0,1-5 0 0,-3 0 0 0,1 4 0 0,-1 2 0 0,3 8 0 0,6 7 0 0,6 0 0 0,0 0 0 0,5 0 0 0,-3 0 0 1,2 0 0-1,-4 0 0 0,3-5 0 0,-12 1 0 0,-9-2 0 0,-7 6 0 0,-13 0 0 0,4 0 0 0,-14 0 0 0,0 0 0 0,2 0 0 8,1 0 0 5,4 0 0-13,1-3 0 203,-9-1 0-203,7 1 0 0,7 3 0 0,-7 0 0 0,2 0 0 1,-4 0 0-1,-9 0 0 0,5-5 0 0,-6 5 0 0,-1 0 0 0,-4 0 0 0,-8 0 0 0,-7 0 0 0,-8 0 0 0,-14 0 0 0,-8 0 0 0,-5-4 0 0,-9 4 0 0,-2 0 0 0,2 0 0 0,-8 0 0 1,0 0 0-1,2 0 0 0,0-3 0 0,6-3 0 0,0 6 0 0,4-4 0 8,-3 1 0 4,3-2 0-12,5 1 0 199,-11 1 0-199,-2-3 0 0,-2 2 0 0,-1 4 0 0,-3-3 0 0,-5 3 0 0,1-5 0 1,4 5 0-1,1-7 0 0,1 4 0 0,-7-3 0 0,-1 3 0 0,-1-3 0 2,5 3 0-2,-9-1 0 0,8-8 0 0,-1-4 0 0,1-21 0 1,1-23 0-1,-5-20 0 0,5-26 0 0,-11-13 0 0,0-10 0 0,0-14 0 0,0-12 0 0,0-13 0 7,-17-11 0-6,-25-11 0 8,-9 3 0 169,-4 17 0-178,-4 23 0 0,2 15 0 0,5 21 0 0,7 29 0 0,10 29 0 0,7 30 0 0,9 15-28 0,-6 8-191 0,25 0-110 0,0 12-162 0</inkml:trace>
    </iact:actionData>
  </iact:action>
  <iact:action type="add" startTime="41771">
    <iact:property name="dataType"/>
    <iact:actionData xml:id="d18">
      <inkml:trace xmlns:inkml="http://www.w3.org/2003/InkML" xml:id="stk17" contextRef="#ctx0" brushRef="#br2">22099 3333 53 0,'0'0'277'0,"0"0"-116"1,0 0 3-1,0 0-5 0,0 0-26 0,0 0-20 0,0 0-30 6,0 0-14-2,97 11-13 153,-78 6-1-157,4 2-7 0,-1 6-2 0,3 4-18 0,9 7 11 0,3 6-14 0,3 8-9 0,9 5 4 0,8 4-2 0,2-2 0 0,0 8-2 0,4-3 1 1,-4-2 7-1,4 6-10 0,9-1-3 0,-3-8-8 0,3 2 3 0,2-11-3 0,-7 0 0 0,3-2-2 0,-3 4 1 9,1 3 0-5,1-2-2 158,-6 8 1-162,1-7-1 0,-1-2 2 0,-10-3-2 0,-1-1 1 0,-8-2-1 1,1 2 0-1,1 4 0 0,5 1 1 0,-7 12 0 0,0-2 0 0,-2 5 2 0,-6-6 3 0,2 2-2 0,-13-9 2 0,5-9-3 0,-7-2 11 0,-2-1-1 0,7 7-5 1,5 17 5-1,-3 10-9 6,8 5-4 0,-3-5 4 155,1-18 5-160,-13-20 3-1,-10-21-8 1,-7-11-4 0,-6-5-1-1,0 0-22 0,0 0-41 0,0 0-44 0,0 0-70 0,0 0-91 0,0 0-298 0</inkml:trace>
    </iact:actionData>
  </iact:action>
  <iact:action type="add" startTime="42876">
    <iact:property name="dataType"/>
    <iact:actionData xml:id="d19">
      <inkml:trace xmlns:inkml="http://www.w3.org/2003/InkML" xml:id="stk18" contextRef="#ctx0" brushRef="#br2">25612 11346 708 0,'0'0'233'2,"0"0"-78"-2,0 0-67 0,49 275-34 0,-39-160 9 0,-1 10 14 0,1 6 6 0,-6 10-21 0,-2 4-16 0,-2 6-2 0,0 10-15 0,0 5-7 0,0-5-2 0,0-11-12 6,-16-15 2-6,-14-12-4 166,-8-9 0-166,0-9-2 1,4-2-2-1,-1-5-1 0,-3 9-1 0,2-2 1 0,-2 2 1 0,-4-10 0 0,8-3 4 0,-2-12 1 0,0-4 0 0,-4 5-5 0,5 2 0 0,1 9 0 0,-2 4 2 0,2 3 2 0,-1-6 2 0,5-1-4 0,5-9 8 0,4-7-5 0,-3 3-3 0,1 5-3 6,6 3 3 0,-2 1-2 150,1-7 13-156,9-9 0 0,1-9-3 0,-9-4-2 0,10-7-4 0,-1-7-4 0,-2-4-2 0,5-11-1 0,-5-11 1 0,10-2 0 0,-2-10 2 0,2-9-2 0,0 0 0 1,0 4-1-1,0-4 0 0,0 15 2 1,-11-3 0-1,7 5-1 0,-2 1 0 0,3-18-1 5,3 0-5 2,0 0-4 142,-16-35-38-149,-5-37 16 0,-17-39 32 0,0-20-4 0,-11-4-4 0,7 2-10 0,0 22-14 0,17 38 15 0,6 23 6 0,14 34 8 0,5 12 3 0,0 4 1 1,0 0 2-1,0 0 8 0,0 0 26 0,0 4 8 0,0 34-9 0,0 5-8 0,11-2 13 0,18 5 8 5,5-2 2 159,4 2-14-164,0-11-4 0,-2 0-33 0,-7-16 0 1,14-2 0-1,-3-10 0 0,8-7 0 0,5 0 0 0,6 0 0 0,8-31 0 0,-8-16 0 0,4-6 0 0,-6-3 0 0,-6 3 0 1,-11 7 0-1,-13 14-45 0,-4 7-98 0,-10 25-64 0,-13 0-83 0,0 0-135 0</inkml:trace>
    </iact:actionData>
  </iact:action>
  <iact:action type="add" startTime="44868">
    <iact:property name="dataType"/>
    <iact:actionData xml:id="d20">
      <inkml:trace xmlns:inkml="http://www.w3.org/2003/InkML" xml:id="stk19" contextRef="#ctx0" brushRef="#br2">22965 18802 613 0,'0'0'197'1,"0"0"-7"-1,0 0-62 0,0 0-23 0,295-36 2 0,-191 36 4 0,18-8-23 0,34 8-9 0,29-17-14 0,24 5-5 0,18 3-6 0,3-6-10 1,-6 2-3 5,-24 9-7 158,-13-1-9-164,-24-2 7 0,-22 7-15 0,-23-9-7 0,-32 9 2 0,-31-9-6 0,-21 6-3 0,-15 3-1 0,-13 0-1 0,-2 0-1 0,-4 0 0 0,-13 0-5 0,-92 12 0 0,-55 26 3 0,-38-10 4 1,-32-3-2-1,-23-13 0 0,-10-5 1 0,0 1-3 0,18-8-3 0,36 0 0 0,45 0 1 5,42 0 1 154,50 0 0-159,34 0 2 0,26 0 1 1,12 0 0-1,12 0 6 0,94 0 2 0,62 0-3 0,58 0-1 0,33 10 0 0,15-3 7 0,-30 5 2 0,-39-3-9 0,-68-1-4 0,-55-1 0 0,-38 3 0 0,-25-10 0 0,-15 3 0 0,-4-3 0 0,-31 0 0 0,-77 0 0 1,-39-20 0 4,-26-34-44 1,-4-10-89 153,17-1-96-159,107 47-87 0,28 11-625 0</inkml:trace>
    </iact:actionData>
  </iact:action>
  <iact:action type="add" startTime="45785">
    <iact:property name="dataType"/>
    <iact:actionData xml:id="d21">
      <inkml:trace xmlns:inkml="http://www.w3.org/2003/InkML" xml:id="stk20" contextRef="#ctx0" brushRef="#br2">28394 18421 656 0,'0'0'308'2,"0"0"-136"-2,0 0-33 0,0 0-49 0,0 0 21 6,0 0-15-6,65 0 6 162,23 0-42-162,28 18 16 0,11-6 6 0,12 5-30 0,8-2 4 0,18-2-19 0,-3 3-27 0,2-5-10 0,-22 6 0 0,-33-9 0 1,-33 2 0-1,-34-10 0 0,-27 7 0 0,-15-7 0 0,0 0 0 0,0 5 0 0,-97-2 0 0,-57-3 0 0,-61 0 0 0,-19 0 0 0,3 0 0 6,-3-3 0 1,27-2 0 153,9 5 0-160,38 0 0 0,42 0 0 0,44 0 0 0,47 0 0 0,22 0 0 0,5 0 0 1,5 0 0-1,100 8 0 0,64 13 0 1,52 0 0 0,19 3 0-1,-4-8 0 1,-31-4 0-1,-45-3 0 0,-53-2 0 0,-50-7 0 0,-40 9 0 0,-17-6 0 0,0-3 0 0,0 10 0 6,-74-10 0-5,-42 0 0 8,-35 0 0 170,-3 0 0-179,19 0 0 1,21 0 0-1,32 0 0 0,33 0 0 0,24 0 0 0,25 0 0 0,0-10 0 0,0 7 0 0,55-6 0 0,54-7 0 0,39 7 0 0,16 6 0 0,-18 3 0 0,-41 0 0 0,-48 0 0 0,-38 0 0 0,-19 0 0 0,0 0 0 1,0 0 0-1,-59 0 0 0,-30 0 0 0,-31 0 0 0,-2 0 0 7,6-4-111 1,-4-24-91 190,84 7-91-197,9 13-319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03T06:41:17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46">
    <iact:property name="dataType"/>
    <iact:actionData xml:id="d0">
      <inkml:trace xmlns:inkml="http://www.w3.org/2003/InkML" xml:id="stk0" contextRef="#ctx0" brushRef="#br0">22719 8914 525 0,'0'0'259'65,"0"0"-106"-65,0 0-71 0,0 0-22 0,0 0-19 0,0 0 1 0,0 0 20 0,0 0-8 0,122-37 10 0,-95 31 5 0,-1 2-15 0,3-4-6 0,3 5-18 0,0-7 11 0,10 7-5 0,2-6-7 0,2 6-11 12,9-4 3-12,-6 1-9 17,-5-1 11-17,8-2-7 20,-12 6 9-19,7-1 3-1,-5-1-2 13,11 2-9-12,-9 3 6 9,11-6-12-3,-5 6 0 3,1-4 0 10,-7 1 0-19,2 3-2-1,-5-4 1 7,1 4 4-1,-2-4-5 9,4 4 1-15,-2-4-2 20,2 0 1-18,-4-1-4-1,9 5 5 6,-9 0-5 9,4 0 1-16,-6 0 2 21,2 0 0-21,-6 0 0 0,8 0 0 8,4 0-3 13,1 0-3-21,1 0 5 0,3-4-3 18,-1 0-4-18,-5 0 0 9,5 0 0-5,-12 4 0 8,6-3 0 10,3 3 0-22,-7-6 0 1,4 6 0 9,0 0 0-10,5 0 0 15,-5 0 0-15,-2-4 0 19,-2 4 0-18,0 0 0 9,2-3 0-10,-2 3 0 7,9 0 0 2,10 0 0 12,4 0 0-20,9 0 0-1,-5 0 0 13,-2 0 0 2,-1 0 0-15,3 0 0 0,-4 0 0 17,-4 0 0-16,-2 0 0 8,8 0 0-4,-8 0 0 7,2-4 0-7,-2-4 0 15,-2-2 0-20,-11 8 0 0,-2-8 0 9,-6 7 0 8,-6-1 0-17,-1 4 0 19,3 0 0-19,-7 0 0 0,9 0 0 8,-2 0 0 13,-1-3 0-20,7 3 0-1,-2 0 0 15,-2 0 0-14,4 0 0 8,2 0 0 7,-3 0 0-16,-1 0 0 5,0 0 0 7,6 0 0-11,9 0 0 15,2 0 0-16,-1 0 0 13,9 0 0-13,0 0 0 17,1 0 0-16,-8 0 0 12,1 0 0-12,0 0 0 13,0 0 0-13,-7 0 0 15,9 0 0-15,-11 0 0 4,7 0 0 7,-4 0 0-7,-5 0 0 4,8 7 0 7,-5-4 0-14,-5-3 0 4,6 5 0 0,-8-5 0 10,-6 5 0-16,-4-5 0 6,-7 0 0 2,-4 0 0 8,-9 0 0-16,1 2 0 5,-11-2 0 7,0 6 0-12,0-2 0 19,0-1 0-19,0 2 0 16,-11 12-41-16,-54 7-142 12,-45-5-85-12,41-6-110 24,2-4-563-23</inkml:trace>
    </iact:actionData>
  </iact:action>
  <iact:action type="add" startTime="8215">
    <iact:property name="dataType"/>
    <iact:actionData xml:id="d1">
      <inkml:trace xmlns:inkml="http://www.w3.org/2003/InkML" xml:id="stk1" contextRef="#ctx0" brushRef="#br0">15278 8959 215 0,'0'0'465'45,"0"0"-328"-45,0 0-41 0,0 0 10 0,0 0-41 0,0 0-14 1,0 0 14 4,108-25 4 6,-79 20-2 7,3-3-6-17,4 4 5-1,4-4-10 16,2 4-14-16,6-2 5 13,3 6-13-13,2 0 1 16,-1 0-9-15,3 0 0 11,-2 0-8-11,2 0 5 21,-1 0-3-20,3 0-6-2,2 0 10 6,13 0 3 3,-5 0-2-1,7 0-7 13,-2 0-6-21,-9 0 3 0,-2 0-8 15,4 0 2-15,1 0-1 15,-3 0-5-15,0 0 3 14,0 0 3-14,7 0 5 18,-3 0-1-18,9 0-3 16,2 0-1-16,-4 0 0 19,-3 0-2-19,-7 6 2 1,-1-2-4 8,-4 4-1 6,2 4-4-15,-2 1 0 16,-4-6 0-16,-11 5 0 17,2-3 0-17,3-5 0 5,-3-4 0 3,7 0 0-2,4 0 0 8,-2 0 0-14,4 0 0 14,0 0 0-14,-2 0 0 15,2 0 0-15,-5 0 0 14,1 0 0-14,-2 0 0 17,-1 0 0-16,7 0 0 12,-8 0 0-13,8 0 0 15,-13 0 0-14,7 0 0 16,-4 0 0-16,-5 0 0 5,4 0 0 1,-1 0 0-1,-7 0 0 5,-5 0 0 8,-1 0 0-19,10 0 0 0,-4 0 0 14,7 0 0-14,-3 0 0 15,5 0 0-15,7 0 0 17,-1 0 0-17,-2 0 0 14,4 0 0-14,-11 0 0 15,7 0 0-15,-9 0 0 15,7 0 0-15,-1 0 0 14,9 0 0-13,4 0 0 14,11 0 0-15,0 0 0 23,6 0 0-23,-2 4 0 0,-8 0 0 8,-5 3 0 10,-2 3 0-18,2 2 0 16,-1 1 0-14,-5-5 0-1,0 3 0 9,-7-2 0 5,-1-6 0-15,-5 2 0 5,-1-5 0 11,-5 0 0-16,4 4 0 13,-6-4 0-13,6 0 0 17,4 0 0-17,-3 0 0 16,3 0 0-16,-6 0 0 10,-4 0 0 6,-6 0 0-16,-9 0 0 0,-2 0 0 23,-6 0 0-23,-11 0 0 0,5 0 0 13,1 0 0-8,1 0 0 2,12 4 0 11,-4-4 0-16,0 0 0 0,-5 0 0 6,-9 0 0 10,3 0 0-17,1 0 0 16,5 3 0-17,1-3 0 0,2 0 0 14,-9 0 0-14,3 0 0 15,-9 0 0-15,4 0 0 12,3 0 0 6,5 0 0-17,-3 0 0-1,0 0 0 19,1 0 0-19,-1 0 0 5,-3 0 0 3,7 0 0 8,-9 0 0-16,11 0 0 16,0 0 0-13,-2 0 0-2,-1 0 0 8,3 0 0 11,-8 0 0-20,1 0 0 0,-1 0 0 12,-5 0 0-6,0 0 0 2,-4 0 0 8,0 0 0-16,0 0 0 21,0 0 0-21,0 0 0 0,0 0 0 14,0 6-40-13,-4 9-134 15,-49 14-101-16,28-14-93 5,-9 14-434 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5T02:54:45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049">
    <iact:property name="dataType"/>
    <iact:actionData xml:id="d0">
      <inkml:trace xmlns:inkml="http://www.w3.org/2003/InkML" xml:id="stk0" contextRef="#ctx0" brushRef="#br0">22260 18178 406 0,'0'0'176'36,"0"0"14"-36,0 0-50 0,0 0-23 0,0 0-5 1,0 0-8-1,0 0-17 0,0-29 8 0,0 29 1 0,0 0-8 85,0 0-14-85,0 0-13 0,-5 0 4 0,1 0-17 0,0 7-5 0,-2 43-15 0,6 12-21 0,-3-2-6 0,3-2 4 0,0-5-1 0,0-16 0 1,0-1 1 86,0 0-5-87,0-11 3 0,0 4-2 0,0-8 1 0,0-5 1 0,0-4-4 0,0-5 1 0,0 11 0 0,0-18 0 0,0 7 0 0,0-7 0 82,0 0 1-82,0 0 0 0,0 0 0 1,0 5-2-1,0-1 2 0,0 9-2 0,0-5 2 0,3-1-1 0,3-3 0 0,-2 1 1 0,5-5-4 84,5 0 4-84,9 4-3 0,3-4 2 1,14 0-1-1,0 0 1 0,8 0 0 0,3 0 0 0,-5-4 0 0,7-12-2 0,2-2 4 0,2-1-1 88,-1-2 0-88,-5 5 0 0,-7 7-1 0,3-6 2 0,-3 5 0 0,-8 7 0 0,10 3 2 0,-6-8-4 0,2 8 6 0,0 0-5 0,7 0 5 0,-5 0-5 88,7 0 4-88,3 0-4 0,1 0 2 0,-2 0-3 0,8 0 2 0,-10 0-1 0,-3 0-1 0,1 0 4 0,-1 0-2 0,-8 0 3 0,0 0-4 0,2 0 1 87,-8 0 2-87,6 0-4 0,8 0 7 0,-7 0-7 0,5 8 2 0,-6-8-2 0,6 3 6 0,-6 3-5 0,5-2-1 0,-5 4 1 1,2-8 1-1,-2 0-1 87,0 7 1-87,8-7-4 0,3 0 5 0,-5 0-2 0,7 0 2 0,-7 0-3 0,-4 0 0 0,7 0 0 0,-15 0 0 0,6 0 0 0,-5 0 0 2,1 0 0 88,-2 0 0-89,0 0 0-1,2 0 0 0,-7 0 0 0,1 9 0 0,1-9 0 0,-6 9 0 0,9-6 0 0,4 1 0 0,-2-1 0 0,10-3 0 0,-6 9 0 85,5-9 0-85,3 0 0 0,0 9 0 0,1-9 0 0,2 0 0 0,-1 0 0 0,1 0 0 0,-3 0 0 0,1 0 0 0,3 0 0 0,-3 0 0 4,-5 0 0 82,4 0 0-86,-3 0 0 0,-3 0 0 0,-6 7 0 0,4-2 0 0,-7-1 0 0,5-1 0 0,0 7 0 0,-2-2 0 0,-6-8 0 0,8 7 0 90,-1-7 0-90,-7 9 0 0,4-5 0 0,2 4 0 0,-7-1 0 0,5 3 0 0,4-2 0 0,-9-1 0 0,13-3 0 0,-6 4 0 0,13-8 0 0,3 10 0 88,3-10 0-88,-2 7 0 0,-3-7 0 0,-8 8 0 0,3 5 0 0,-16-13 0 0,9 8 0 0,-4-8 0 0,-7 0 0 0,9 0 0 0,-6 0 0 0,8 7 0 88,-3-7 0-88,7 0 0 0,-6 0 0 0,0 0 0 0,-2 0 0 0,8 0 0 0,-2 0 0 0,8 0 0 0,-3 0 0 0,1 0 0 0,-2 0 0 0,7 0 0 90,-5 0 0-90,3 0 0 0,6 0 0 0,4 0 0 0,6 0 0 0,-6 0 0 0,-9 0 0 0,9 0 0 0,-6 0 0 0,-4 0 0 0,3 0 0 0,-3 0 0 94,1 0 0-94,3 0 0 0,4 0 0 0,-13 0 0 0,0 0 0 0,9 0 0 1,-13 0 0-1,6 0 0 0,-3 0 0 0,-5 0 0 0,4 0 0 0,2 0 0 88,0 0 0-88,9 0 0 0,-7 0 0 0,7 0 0 0,-5 0 0 0,-3 0 0 0,7 0 0 0,-5 0 0 0,-7 0 0 0,4 0 0 0,-4 0 0 0,8 0 0 87,-14 0 0-87,6 0 0 0,-6 0 0 0,-5-7 0 0,9 7 0 0,-8 0 0 0,1 0 0 0,5 0 0 0,0 0 0 0,4 0 0 1,6 0 0-1,3 0 0 87,2 0 0-87,-1 0 0 0,1 0 0 0,-1 0 0 0,-1 0 0 0,-7 0 0 0,-2 0 0 0,-6 0 0 0,6 0 0 1,-5 0 0-1,6 0 0 3,1 0 0 83,-2 0 0-86,-4 0 0 0,-1-8 0 0,3 8 0 0,-2-9 0 0,4 9 0 0,-2 0 0 0,2 0 0 0,2 0 0 0,-2 0 0 0,11 0 0 93,8 0 0-93,0 0 0 1,-4 0 0-1,-7 0 0 0,-6 0 0 0,-6 0 0 0,-6 0 0 0,10 0 0 0,8 0 0 0,-2 0 0 0,5 0 0 0,-3 0 0 0,-3-4 0 86,3 0 0-85,1 4 0-1,-1 0 0 0,-4 0 0 0,9 0 0 0,-13 0 0 0,2 0 0 0,-12 0 0 0,3 0 0 0,-5 0 0 0,-7 0 0 87,0 0 0-87,2 0 0 0,2 0 0 0,-1 0 0 1,-7 0 0-1,-1 0 0 0,1 0 0 0,2 0 0 0,2 0 0 0,0 0 0 0,0 0 0 0,-2-4 0 88,0-3 0-88,0 7 0 0,0 0 0 0,-6-10 0 0,0 10 0 0,1 0 0 0,1-8 0 0,-2 8 0 0,1 0 0 0,-1-4 0 0,4 4 0 0,0 0 0 87,12 0 0-87,-6 0 0 0,5 0 0 0,-7 0 0 0,0 0 0 0,-4 0 0 0,-11 0 0 0,-6 0 0 0,0 0 0 0,0 0 0 0,0 0 0 87,0 0 0-87,0 0 0 0,0 0 0 0,0-25-13 0,0-28-9 0,0-12 22 0,0-17 3 0,0-8-2 0,0 10-1 0,0-2 1 0,0 17 0 0,0 12 0 89,0 24-1-88,0 11 0-1,0 15-1 0,0 3-70 0,0 0-51 0,-15 0-56 0,-27-4-82 0,25 1 12 0,7-6-406 0</inkml:trace>
    </iact:actionData>
  </iact:action>
  <iact:action type="add" startTime="20907">
    <iact:property name="dataType"/>
    <iact:actionData xml:id="d1">
      <inkml:trace xmlns:inkml="http://www.w3.org/2003/InkML" xml:id="stk1" contextRef="#ctx0" brushRef="#br0">32399 15955 552 0,'0'0'201'0,"0"0"-9"0,0 0-65 0,0 0-28 0,0 0-3 88,234-16-11-88,-154 13-4 0,5 3-15 0,16 0-20 0,0 0 5 1,-2 0-26-1,-4 0 11 0,-13 0-14 0,-14 0-2 0,-14 0-7 0,-22 0 7 0,-13 0-8 88,-13 0-5-88,1 0-7 1,-7 0 0-1,0 0-2 0,0 0-6 0,0-35 6 0,-22-30 2 0,-28 0 1 0,-5 5-1 0,-4-12 0 0,-13 25 0 0,-8-11 0 111,-2 14 0-111,4 3 1 0,9 4-4 0,10 9 4 0,12 6-2 0,14 7 0 0,22 15 1 0,1 0 0 0,10 0 0 0,0 0 3 0,0 0-1 0,0 0 5 0,0 44-2 1,21 30 2-1,31 28-7 89,-3 17 5-89,12 12-1 0,-2 10 4 0,4 2 0 0,-8-15 0 0,-11-22 3 0,-6-38-6 0,-17-25 3 0,-12-23-5 0,-3-12 1 0,-6-8-4 0,0 0-3 100,0-61-4-100,0-42 6 0,0-40 0 0,0-16 1 0,0-16 0 0,0-9 1 0,0 9-2 0,0 14 2 0,0 31-2 0,0 23 1 0,0 31-2 0,0 30 1 0,0 17-1 87,-6 17 2-87,6 12-3 0,-3 0 3 0,-3 0 0 0,-23 0 0 0,-5 50 1 0,-19 31 1 0,-6 22 0 0,0-3 0 0,9 12 1 0,-3-6-2 0,5-12-1 90,3-14 2-90,3-17 1 0,13-19-2 0,5-16-1 0,8-10-2 0,9-6 2 0,-3-5-1 0,1 11-4 1,1-14 2-1,-3-1-44 0,3 7-55 0,-3 18-88 92,11-13-51-92,0 19-374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5T02:57:19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005">
    <iact:property name="dataType"/>
    <iact:actionData xml:id="d0">
      <inkml:trace xmlns:inkml="http://www.w3.org/2003/InkML" xml:id="stk0" contextRef="#ctx0" brushRef="#br0">18456 10836 528 0,'0'0'261'15,"0"0"-148"-15,0 0 24 15,0 0-30-15,0 0-32 16,0 0-6-16,0 0 13 23,0 0 6-23,0 0-28 0,287-44-14 15,-209 44 2-15,6 0-5 16,21 0 5-16,15 0-15 15,13 0-9-15,0 0 4 19,10 0-8-18,5-13 2-1,3-2-4 11,-10-2-1-4,-6-4-8 9,-23 12 8-16,-21 2-2 17,-20 4 6-17,-18 3-2 0,-5 0-9 14,-26 0 3-12,-10 0-5 12,-6 0 0-14,-1 0-7 15,-1 0-2-15,-4 0 2 15,0 0-1-15,0 0 3 24,0 0-1-24,0 3-1 0,-59 29 4 14,-32 8-1-14,-44 14-3 17,-23-18-2-17,-21-1-1 21,-12-13 1-21,-8-4 0 0,3-5 1 9,15-5-2 7,8-4-2-16,22-4 4 23,20 0 0-23,15 0 0 0,32 0 0 15,21 0-1-15,25 0-3 16,25 0 0-16,7 0 3 15,6 0 1-15,0 0 10 16,0 0-6-16,17 0 11 15,86 7-5-15,63 11-8 9,77-3 0-9,24-8-3 14,16-7 2 2,-20 0 1-16,-29 0 1 0,-17 0-2 16,-32 0 4-16,-20 0-5 14,-20 0 7-14,-33 0-4 16,-26 0-3-16,-35 0 0 16,-30 0 0-16,-11-3 0 21,-10 3 0-21,0 0 0 0,0 0-4 16,-52 0-2-16,-64 0 0 15,-55 0 1-15,-44 0 5 17,-12 0-2-17,-5 0 1 15,9-7-3-14,24-2 3 14,29 0 1-15,37 5 0 10,28-4 0-10,41 5 0 12,33 3 0 5,18-4 0-17,13 4 2 0,0-10 1 16,89-1 0-16,71-5-3 14,72 0 4 2,35-2-3-16,-3 7 4 0,-33-1-3 16,-45 3 1-16,-45 5-1 22,-38 4-2-22,-33-4 4 0,-36 4-4 16,-18 0 0-16,-16 0 0 16,0 0 0-16,0 0 0 21,-19 0-3-21,-82 0-9 0,-63 0 12 8,-51 0 2 8,-13 0-1-15,5 0 2 21,19 0 1-22,31 0 1 0,30 0-5 16,37 0 0-16,30 0 0 32,36 0 0-32,17 0-20 0,23 8-74 0,0 24-70 15,21-18-72-15,34 15-465 15</inkml:trace>
    </iact:actionData>
  </iact:action>
  <iact:action type="add" startTime="22673">
    <iact:property name="dataType"/>
    <iact:actionData xml:id="d1">
      <inkml:trace xmlns:inkml="http://www.w3.org/2003/InkML" xml:id="stk1" contextRef="#ctx0" brushRef="#br0">10807 11524 662 0,'0'0'198'3,"0"0"-61"6,0 0-22 9,0 0-42-18,0 0-14 13,0 0-1-13,0 0-5 21,6 12-2-21,-12-5 14 0,-24 2-27 11,-3 0-7 4,3 1-7-15,-12 0-3 13,2-2-6-13,-15 3-5 9,-2-3-5 7,4 1 1-16,-1-5 1 15,-5 4-4-15,2-1 7 16,4-1 3-16,-2-2 6 16,7-1-5-16,1 2-5 16,1-1 0-16,4-4-5 0,2 0 3 23,6 0-3-23,-4 0 2 0,7 0-4 14,-7 0-1-13,8 0 1 14,-10 0-1-15,7 0 3 16,-3 0-4-16,4 3 2 14,5 1-1-14,-5 5 2 16,5-4-2-16,-5-1-1 8,0-1 0 6,3 4 0-14,4 2 0 16,-3 0 1-16,-1-2-3 15,-5 1 4-15,7 2-2 21,-1-3 2-21,5 1-3 0,10-4 2 11,1 2-1 5,1-6 1-16,-3 0-1 22,1 7 0-22,0-2-1 0,-6-5 0 15,0 3 2-15,7 1-3 16,-7-4 5-16,10 3-4 16,1 3 1-16,-3-2 0 15,7 4-1-15,-4-4 1 17,-3-1-2-17,3 3 4 0,-3 0-1 22,9 0 0-22,-2 1-2 0,0 5 1 15,4 4 0-15,0 6 0 16,0 6 0-16,0-3 0 16,0 8 1-16,0-1-1 14,0 5 1-14,0 8-2 16,0-5 3-16,0 0 0 8,0 10-2 13,0-6 0-21,0 6 0 0,0-1 0 14,0-5 0-14,0 2 1 8,0-4-2 9,0 2 3-17,0 2-3 14,0 1 2-14,4 3-1 21,0 0 2-21,4-2-2 0,3-3 2 16,-9-1-2-16,9 2 3 14,-3-5-2-14,3 0 8 16,-3-10-8-16,-4 3 4 16,-2 3-4-16,-2 0-1 15,7-2 0-15,3 3 1 21,-8-5 1-21,9-8-1 0,-7-2 3 8,0 5-3 6,7 0-1-14,-7 6 0 15,0 0 0-15,-2 3 0 24,-2-2 1-24,9 5-1 0,-9-2 1 7,0 3-1 9,0-3 1-16,4 2 0 16,-4-13 0-16,0-2-1 22,4 1-1-22,-4-1 1 0,0 2 1 16,0 5 0-16,0-7-1 15,0-4 1-15,0-5-1 16,0-3 0-16,0-5 0 15,0-4 0-15,0-1 1 17,0 3-1-17,0 6 0 0,0-5 0 21,0 6 0-21,0-1 0 17,2 1 0-17,3-1 0 0,1-5 1 14,7 1-2 3,1 5 1-17,5-1-1 0,-2 9 1 15,2-10 0-15,0 3 0 15,2-7 2-15,6 2-5 8,7-5 2 6,6-4-1-14,11 0-1 16,1 0 3-16,10 0 1 16,-6 0 0-16,-1-13-1 15,4 6 0-15,-10 2 1 16,-1 2-1-16,-14-3 6 16,0 6-6-16,-3-4 0 22,1 4-1-22,-1 0 1 0,-3 0 0 15,-3 0 0-15,5 0 0 16,1 0 1-16,-3 0-2 15,-5 0 4-15,4-3-5 16,-1-1 2-16,3 4-4 16,-2 0 4-16,-1 0 0 0,3-8 0 10,-4 8 1 2,-1 0-2 4,1 0 3-16,0-4-3 0,-2-1 2 16,1 1-2-16,-3 0-1 15,2 0 1-15,0 0 0 16,0 1 1-16,-4-7-1 14,2 8 2-14,0-8 0 30,3 10 1-30,-3 0-2 0,-2-3 1 0,0 3-1 8,-5 0 0 8,1 0 0-16,-4 0-2 16,3 0 4-16,1-4-4 16,-7 4 4-16,7 0-4 15,-6 0 2-15,5-6 0 11,-7 4 0-11,3-3 0 12,-1 5-1 4,-5 0 1-16,2 0 0 18,-2 0-3-18,-4 0 3 0,5 0-1 14,-3-5 1-14,2 5-2 26,-4-3 1-26,0 3 0 0,0 0-3 13,0 0 4-13,0-12-5 14,0-5 2 1,0-11 3-15,0-18 0 0,0-10 0 16,0-9 0-16,0-5 1 14,0 5-1-14,0 3 0 16,0 6 1-16,0-1-1 16,0-1 1-16,0 1-2 22,13-1 2-22,-7 1-2 0,4 0 2 16,-1-1-1-16,-3 5 0 15,-6 5 0-15,4-5 0 16,1 5 0-16,-1-6 0 16,6-5 0-16,-10 2 1 15,5-4-1-15,-1 1 0 10,-4 1 0-10,2 2 0 13,-2 2 0 3,4-5 0-16,-4 9-1 0,6-3 2 15,-6 5-2-14,0 3 2 14,0 10-1-15,0 5 0 16,0 2 0-16,0-5 0 14,0 6 1-14,0-4-1 24,0-2-1-24,0-6 0 0,0-10 2 14,0 3-1-14,0 1 3 16,0 4-6-16,0 9 2 16,0 19 0-16,0 0 0 20,0 14-6-20,0 0-71 0,0 0-81 11,0 0-71 2,0 0-271-13</inkml:trace>
    </iact:actionData>
  </iact:action>
  <iact:action type="add" startTime="25092">
    <iact:property name="dataType"/>
    <iact:actionData xml:id="d2">
      <inkml:trace xmlns:inkml="http://www.w3.org/2003/InkML" xml:id="stk2" contextRef="#ctx0" brushRef="#br0">9941 11671 543 0,'0'0'230'0,"0"0"-57"1,0 0-48 13,0 0-60-14,0 0-19 15,0 0 0-15,0 0 41 15,23-17-32-15,-55-12-18 16,1 10 10-16,-12-6-10 15,-13 8-6-15,5 5-6 7,-14 3-5 10,-3 2-6-17,1-5-8 21,-9 2 3-21,2 2-7 0,0 1 1 8,3 1-2 8,-3 6 2-16,11 0 3 16,4 0-1-16,2 0 2 16,8 0-1-16,5 0 0 22,-6 18 1-22,3 2 0 0,7 5-6 15,0 2 4-15,2 2 5 20,7 1-2-20,-1-7-1 0,5 5 1 11,3 5 2-7,-3 5-7 6,6-1 6 7,0-5-7-17,10-4 1 0,1-6-1 20,6-10-2-20,4-9 0 16,0-3 1-16,0 0-2 15,0 0 2-15,0 0-2 17,0 0 2-17,0 0-2 0,0 0 1 14,0 0-1 2,0 0-1-16,0 0 0 0,0 0-3 10,0 0-5 6,0-19 1-16,0-23 9 15,0 2 3-15,0 7-3 16,0 8 0-16,0 10 0 15,0 6 1-15,0 5-1 16,0 4 0-16,0 0 1 15,0 0 2-15,0 0 3 23,0 37-2-23,0 29-4 0,-15 6 0 16,2-7 2-16,-4-11 0 15,3-18-1-15,5-7 9 15,3-11 3-15,6-11 10 16,0-7 13-16,0 0 5 0,0 0 0 17,34 0-2-17,10 0-23 7,11-4 0 9,-7-4-6-16,5 8-10 13,-9-4 0-13,5-2-39 16,-9 6-102-16,-34 0-128 16,0 0-170-16</inkml:trace>
    </iact:actionData>
  </iact:action>
  <iact:action type="add" startTime="27487">
    <iact:property name="dataType"/>
    <iact:actionData xml:id="d3">
      <inkml:trace xmlns:inkml="http://www.w3.org/2003/InkML" xml:id="stk3" contextRef="#ctx0" brushRef="#br0">20178 11642 400 0,'0'0'152'8,"0"0"13"7,0 0-13-15,0 0-43 15,0 0 2-15,0 0-27 16,0 0 9-16,6 0-15 15,-6 0-4-15,0 0-8 16,0 0-11-16,-11 0-7 22,-41 0 5-22,-3 0-26 0,-8 0-7 16,-5 0-2-16,-1 0-9 16,1 0 1-15,-5 0 3-1,9 0 1 14,3-6 1 2,2-5 0-16,0 3 2 0,-4-3 2 15,-7 1 0-15,-5 3-3 7,-8 1 4 9,1 6-3-16,2 0-4 16,4 0-3-16,-6 0-2 14,15 0-2-14,-1 0-2 15,9 0 3-14,2 0-3 21,9 0 5-22,-5 0-3 0,9 0 0 8,0 0 0 15,4 0-4-23,-3 0 1 0,8 0-1 16,3 0-2-16,3 0 1 15,-1 0-1-14,1 0 2 14,5 0-4-15,-1 0 3 15,8 0-1-15,-2 0 0 16,-2 0 0-16,11 0 0 11,-5 0 0-11,0 0-1 11,9 0 2 7,2 0-1-18,-5 0 1 0,9 0-2 15,0 0 1-15,-2 0 0 16,2 0 1-16,0 0-1 14,0 0 1-14,0 6-1 16,0 11 4-16,0 6-2 22,0 2-4-22,0 4 2 0,0-5 0 15,0 5-1-15,0 8 2 15,0 4-1-15,0-1 0 17,0 4 0-17,0 6 1 15,0 0-2-15,0 3 3 16,0-1-4-16,0 5 3 12,0-4-1-12,0 0 0 9,0 1 1 8,0 1-2-17,0 5 2 16,0-5-1-16,0 2 3 15,0 2-5-15,0 1 2 16,-4 7 0-16,4-7 1 0,0-1-1 15,0-9 0-13,0 4 0 19,0-5-1-21,0-2 2 0,0-11 1 16,0 0-2-16,0-3 0 16,0-1 0-16,0 8 0 15,0 7 0-15,0 2 0 14,0-4 0-14,0-4 0 16,0-13 1-16,0-3 0 23,0 0 0-23,0-2-1 0,0 2-1 21,0 4 1-21,0 3 0 0,0 1-1 10,0-1 3 6,0-4-3-16,-4-10 2 15,4-11-1-15,0-3 0 16,0-4-1-16,0 0 1 11,0 0 0-11,0 0 0 11,0 0 0 5,0 0 0-16,0 0 0 17,0 0 1-17,0 0 0 0,0 0-1 16,0 0 1-16,19 0 1 14,-3 0-2-14,8 0 0 15,-5 6-1-15,8 2 4 23,-6-5-4-23,4 5 2 0,9-4 1 15,-7-4-1-15,9 7-1 16,6 6 0-15,3 3 0 14,5 5 0-15,1-6 1 15,8-1-2-15,0-5 2 21,8-1-1-21,3-4 2 0,-7 3 1 16,-4 5-2-16,-2-3 4 16,-4 4-2-16,-9-7 0 16,-4 0-1-16,-2-6-2 17,2 0 2-16,-4 4-2-1,-5-4 4 13,7 8-3 2,-2-1 1-14,4 3-2 21,-2 1 2-22,-4-7-2 0,-1 0 0 1,-3 1 0 13,8-5 0 2,0 0 2-16,2 4-2 1,0-4 1 16,6 0-1-17,-10 0 0 13,6 0 2-13,-6 0-2 16,-2 0 2-16,-1 8-2 22,-1-8 0-22,2 0 2 0,8 0-2 16,-2 0 1-16,8 0-2 15,-8 0 1-15,3 0 0 16,-3 0-2-16,-7 0 3 17,10 0-2-17,-6 0 2 15,-5-12 0-15,-2-4-1 11,3-9 0-11,-5 4 0 10,-3 5-2 6,-6-5 2-16,2 6 0 16,-4 2-1-16,-9-1 2 16,-3 9-3-16,-5-5 4 16,0 7-4-16,0-1 5 16,6-1-6-16,-6 2 1 0,0-7 1 21,2 3 0-21,2-5-1 0,-4-5 1 16,11-15-2-16,-11-5 2 15,0-13 2-15,0-7-1 17,0-15 0-17,0-11-1 14,-11-6 0-14,-12-14 1 15,12-2 0-15,-3-7 1 8,5-6-2 6,3 0 3-14,-2 4 1 17,-7 3-3-17,2 13 0 21,0 5-1-21,-1 3 0 0,5 0 0 9,-3 0 1 9,-5-1 0-18,10-3 1 15,-1 4-1-15,8 8 1 21,-8 5-1-21,8 9 0 0,0 5 0 16,0 7 0-16,0 11-1 15,0 9 1-15,0 11-3 17,-2 15 2-17,2 10-7 0,0 0-36 16,-5 0-41-16,-5 0-49 16,6 0-61-16,1 0-108 7</inkml:trace>
    </iact:actionData>
  </iact:action>
  <iact:action type="add" startTime="34579">
    <iact:property name="dataType"/>
    <iact:actionData xml:id="d4">
      <inkml:trace xmlns:inkml="http://www.w3.org/2003/InkML" xml:id="stk4" contextRef="#ctx0" brushRef="#br0">15577 18430 479 0,'0'0'98'8,"0"0"61"15,0 0-16-23,0 0-22 0,0 0-12 15,0 0 6-15,0 0 5 16,0 0 3-16,260 0-6 15,-147 0-16-15,29 13-28 16,22 12-10-16,21-6-4 16,28 6-21-16,23-14-8 0,11 6-11 10,1 1 3 1,-1-11-9-8,-21-2 3 9,1 2-6 5,-8 10 4-17,-14-9-9 16,-20 1-5-16,-33-5 0 0,-22-4 0 14,-37 0 0-14,-36 0 0 16,-25 0 0-16,-20 0 0 22,-12 0 0-22,0 0 0 0,0 0 0 16,-63 0 0-16,-74 0 0 16,-57 0 0-16,-63 0 0 15,-10 0 0-15,-22 0 0 16,-12 0 0-16,8 0 0 15,2-10 0-15,23-1 0 12,22 11 0-12,31 0 0 11,29 0 0 4,32 0 0-15,43 0 0 16,50 0 0-16,29 0 0 16,19 0 0-15,13 0 0-1,3 0 0 14,93 0 0 3,69-17 0-17,52-2 0 0,61-10 0 22,30-4 0-22,-3 5 0 2,-10 3 0 11,-42 3 0-13,-30 12 0 16,-18-8 0-16,-13 3 0 15,-15-5 0-15,-9-14 0 15,-14 2 0-14,-15-4 0 22,-23 1 0-23,-32 16 0 0,-29 3 0 15,-32 8 0-15,-19 4 0 22,-4 4 0-22,0 0 0 0,-90 0 0 9,-64 0 0 6,-78 12 0-15,-35-5 0 16,-30-7 0-16,-20 0 0 15,-16 0 0-15,-6 0 0 23,11 0 0-23,24 0 0 1,41 0 0 14,46 0 0-15,27 0 0 15,55 13 0-15,51 2 0 16,42-15 0-16,29 0 0 0,13 0 0 16,70 0 0-16,90 0 0 15,63 0 0-15,40 0 0 23,39 0 0-23,-5 0 0 0,0-15 0 15,-34 2 0-15,-31 6 0 14,-23-1 0-14,-19 8 0 16,-9 0 0-16,-11 0 0 8,-24 0 0 6,-16 0 0-14,-22 8 0 15,-26-1 0-15,-23 6 0 17,-19-10 0-17,-19 2 0 15,-12-5 0-15,-9 7 0 22,0-7 0-22,0 10 0 0,-49 9 0 13,-67 15 0-13,-61-7 0 16,-36 2 0-16,-23-11 0 16,-27-11 0-16,-24-7 0 19,-12 0 0-19,-6 0 0 16,12 0 0-16,29 0 0 0,26-7 0 14,21 7 0 3,25 0 0-17,28 0 0 0,38 0 0 16,37 0 0-16,36 0 0 14,24 0 0-14,27 0 0 9,2 0 0 7,0 0 0-16,31 0 0 13,45 0 0-13,32 0 0 16,-5 10-92-16,2 15-156 22,-69-13-157-22,-19-6-863 0</inkml:trace>
    </iact:actionData>
  </iact:action>
  <iact:action type="add" startTime="39483">
    <iact:property name="dataType"/>
    <iact:actionData xml:id="d5">
      <inkml:trace xmlns:inkml="http://www.w3.org/2003/InkML" xml:id="stk5" contextRef="#ctx0" brushRef="#br0">2527 17757 543 0,'0'0'177'19,"0"0"7"-19,281 0-21 19,-140 0-42-19,32 0-18 0,14 0-21 15,13 0 3-15,-4 0-5 16,2 0-6-16,-21 2 7 15,-19 40-27-15,-25-2 3 16,-32 3-9-16,-29-15-10 16,-32-9-9-16,-21-1-2 22,-19-11-7-22,-4 3-10 0,-97 8-7 16,-70 0-3-16,-67-18 3 15,-26 0 2-15,-26 0 15 17,5-25-8-17,3-3 8 0,31-2-12 15,36 2-8-15,55 21 0 14,59-1 0-14,42-2 0 9,40 3 0 6,19 7 0-15,42 0 0 15,99 0 0-15,68 0 0 14,58 17 0-14,20 19 0 16,2 18 0-16,-28 1 0 16,-36-2 0-16,-37-6 0 15,-51-19 0-15,-49-3 0 23,-37-13 0-23,-28-5 0 0,-23-7 0 16,0 0 0-16,-63 0 0 15,-101-19 0-15,-62-24 0 16,-52-4 0-16,-9 1 0 16,16 2 0-16,24 6 0 16,43 23 0-16,52 2 0 0,68 9 0 21,46 4 0-21,38 0 0 16,33 0 0-15,123 0 0-1,64 4 0 20,64 28 0-20,11 10 0 11,-34-6 0-11,-31-7 0 15,-61 0 0-15,-60-4 0 16,-33-15 0-16,-46 0 0 7,-20-10 0 7,-10 0 0-14,-51 0 0 16,-83-10 0-16,-71-18 0 16,-52-8 0-16,-21 7 0 22,-9 12 0-22,20 2 0 0,37 11 0 9,59 4 0 7,62 0 0-16,54 0 0 22,51 0 0-22,16-18 0 0,128 11 0 16,87 4 0-16,79 3 0 15,25 0 0-15,-9 0 0 16,-38 0 0-15,-62 0 0-1,-69 0 0 15,-60-5 0 1,-53 5 0-16,-25 0 0 0,-15-9 0 8,-74-2 0 6,-71-10 0 2,-55-4 0-16,-24 6 0 0,-5-14 0 16,12 4 0-16,31 8 0 14,39 4 0-14,50 17 0 16,48 0 0-16,32-8 0 22,17 8 0-22,83-4 0 0,62 4 0 15,57 0 0-14,15 0 0 13,-4 0 0-13,-21 29 0 15,-53 1 0-16,-46-10 0 15,-47-5 0-15,-33 3 0 16,-13-8 0-16,-45 8 0 16,-68-6 0-16,-48-5 0 10,-24-7 0-10,-17 0 0 12,4 0 0 4,10 0 0-16,24-3 0 15,35-6 0-15,43-7 0 17,44 7 0-17,42 6 0 0,19 3 0 15,92 0 0-15,73 0 0 15,41 0 0-15,36 0 0 23,7 12 0-23,-28-3 0 0,-46-2 0 14,-59-7 0-14,-72 0 0 17,-42 0 0-17,-21 9 0 14,-78 12 0-14,-82-10 0 17,-55 13 0-17,-36-6 0 15,-8-18 0-15,6 4 0 23,17-4 0-23,36 0 0 0,46 0 0 15,53 0 0-15,61 0 0 16,28 0 0-16,12 0 0 16,82 0 0-16,69 0 0 15,58 0 0-15,14 0 0 16,-14 15 0-16,-45 7 0 10,-52 2 0-10,-47-7-9 12,-37 2-4 4,-28-1-16-16,-19-8-45 0,-63 8-29 16,-26-6-18-16,45-12-86 15,4 0-106-15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3-12-29T00:30:21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77">
    <iact:property name="dataType"/>
    <iact:actionData xml:id="d0">
      <inkml:trace xmlns:inkml="http://www.w3.org/2003/InkML" xml:id="stk0" contextRef="#ctx0" brushRef="#br0">8593 3082 0,'405'0'139,"-355"0"-136,51 0 16,-50 0-14,505-101 122,0 101-121,-202 0-3,0 0 6,-102 0-5,506 0 19,-606 0-17,0 0-3,-51 0 20,-51 0-18,1 0 14,0 0-14,-1 0 0,102 0 16,100 0-17,-150 0 8,-1 0-9,303 0 41,-50 0-37,-304 0 1,1 0 11,-1 0-14,355-50 133,-102 50-133,-50 0 4,101 0 9,-152 0-14,-152 0 5,1 0 40,-708-51 416,-455-50-460,404 50 48,-808-50-49,1314 101 338,-152 0-337,202 101 0,-50-101 4,50 51 11,-151-51-14,252 0 20,-50 50 32,-50-50-55,50 51 0,-152-51 20,101 0-17,-101 51 23,203-51-21,-1 0-8,51 50 21,-50-50-17,-51 51 117,50-1-116,-50-50 37,-253 0-36,304 51 22,-1-51 23,203-101 109,606-51-152,-455 152 16,51 0-19,-202 0-1,50 0 20,51 0-19,-51 0-1,-101 0 5,0 0 19,101 0-25,-151 0 3,100 0 94,1 0-94,-101 0 18,151 0-18,-152 0-3,153 0 6,-1 0 9,152 0-13,-152 0 0,51 0 17,201 0-17,-251 0 4,-153 51-3,152-51 189,607 101-187,-506 0-5,102-101 23,-102 50-21,-202 1-1,0-51 8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5T03:01:02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61">
    <iact:property name="dataType"/>
    <iact:actionData xml:id="d0">
      <inkml:trace xmlns:inkml="http://www.w3.org/2003/InkML" xml:id="stk0" contextRef="#ctx0" brushRef="#br0">9972 16008 561 0,'0'0'184'6,"0"0"-50"5,0 0-13-11,0 0-42 16,0 0-6-16,0 0-6 16,0 0-2-16,13-7-6 15,-13 7 17-15,0 0-16 13,0 0-15-13,0 0-8 16,0 0-13-16,0-6-2 22,-9 3-15-22,-26-13 33 0,-3 8-27 17,-7 4 11-17,1-2-8 14,-8 6 3-14,3 0-6 15,-2 0 0-15,3 0-1 14,-3 0-4-14,-3 0 8 21,-1 0-3-21,-6 25 2 5,8-13 1 3,0 4-4 2,3 2-3 7,1 1-6-17,3 6 3 0,4-12 0 17,-2 12 6-17,1-10-8 21,-1 14 2-21,0-8-4 0,0 7 4 8,4 9 2 6,-2 0 0-14,8 4 2 22,-10 0-5-22,10 0 3 0,2-1-7 16,1 4 10-16,-1 2-9 15,9 8 2-15,-5-11-2 16,9 4 0-16,3-4 3 12,1 4-3-12,6-7 3 16,5 1-4-16,4-4 5 14,0-1-3-14,0 0 3 16,0 2-3-16,0 6 4 14,0-7 0-14,0 1-3 16,13-11 0-16,8 7-2 15,13-11-2-15,1 11 4 24,12-15-4-24,12-1 2 0,4-11-2 14,15-2 0-14,-6-1 1 16,-3-1 0-16,-1-3 1 13,-16 0 0-13,7 0-1 16,-2 0 3-16,-2 0-4 14,-2 0 3-14,-3 0-3 17,-1 0 0-17,3 0 0 14,-3 0 0-14,-5 0 0 15,-4 0 0-15,2 0 0 14,-2 0 0-14,3 0 2 16,-3 0-1-16,0 0-1 14,0-3-1-14,-5-1 1 16,5-1 0-16,-2-2-3 22,-4-5 3-22,4-1-3 0,-6 1 1 14,-3 3 4-14,5-7-2 16,-7 3 0-16,-6 6-2 14,3-1 2-14,-8-9-2 18,8 5 2-18,1-13-2 13,-2 4 0-13,0-7 4 16,2-9-4-16,-1-4 2 15,-3 0 0-15,-2-12-1 22,-5 6 0-22,1-8 0 0,-2 2 0 7,-11 9 1 8,-2-13 0-15,0 4-3 23,0-9 5-23,0 5-3 0,0-8 1 16,0 12-1-16,0 7 0 14,0 2 1-14,-6 16-1 15,-11-1-2-15,6 11 2 15,-8-6 0-15,-2 12 1 15,-2-7 1-15,-2 6-1 14,-1 3-2-14,7 8 1 16,-2 2 0-16,2-10-2 14,7 10-25-14,-7 0-44 17,-4 0-65-16,6 0-71 12,6 0-137-13,7 0-418 17</inkml:trace>
    </iact:actionData>
  </iact:action>
  <iact:action type="add" startTime="3222">
    <iact:property name="dataType"/>
    <iact:actionData xml:id="d1">
      <inkml:trace xmlns:inkml="http://www.w3.org/2003/InkML" xml:id="stk1" contextRef="#ctx0" brushRef="#br0">9172 15829 784 0,'0'0'229'1,"0"0"-65"-1,0 0-29 13,0 0-70-13,-45 237 4 16,-26-136 23-16,-7 10-17 14,0-5-21-14,0-12 14 17,14-9-22-17,12-10-3 22,10-27-17-22,21-6-5 0,10-23-6 8,11-7-6 13,0-3 4-21,0-9 6 0,36 0-19 14,46 0 0-14,28-32-2 16,3-29 2-16,-1-14 0 15,-11 6 0-15,-19 12 1 16,-37 21 3-16,-18 26-3 14,-21 10 0-14,-6 0 12 16,0 25 13-16,-59 69 22 13,-27 41-38-13,-26 20-5 17,5 1-5-17,6-26 9 30,16-23-5-29,22-26-4-1,21-44 0 0,27-21 0 20,15-13 0-20,0-3 0 0,38-3-5 16,57-66-5-16,40-41 8 15,29-38 4-15,9-14-3 16,-9-2 2-16,-22 9-1 14,-31 37 0-14,-33 36-1 16,-31 29 1-16,-26 33-1 13,-21 10 1-13,0 10 0 16,0 0 5-16,-49 62 3 15,-37 41-4-15,-17 19-4 18,1 0 0-18,20-11 0 12,19-27 0-12,23-21 0 16,15-19 0-16,21-32 0 21,4-12 0-21,0 0 0 0,50 0 0 15,55-37 0-15,37-32 0 17,11-21 0-16,1-7 0 11,-21 3 0-12,-42 20 0 16,-39 34 0-16,-28 23 0 13,-24 17 0-13,0 0 0 16,-24 44 0-16,-60 62 0 15,-26 22 0-15,-8-1 0 16,15-9 0-16,21-17 0 14,23-30 0-14,21-23 0 16,19-31 0-16,19-17 0 21,0 0 0-21,30 0 0 1,62-42 0 7,43-31 0 14,15-30 0-22,-3-6 0 0,-18 6 0 16,-34 17 0-16,-36 39 0 15,-21 18 0-15,-32 23 0 16,-6 6 0-16,0 0 0 14,0 0 0-14,-34 63 0 23,-21 9 0-23,-1 11 0 0,13-11 0 7,1-1 0 8,15-17 0-14,-3-7 0 12,20-1 0-13,-5-21-10 16,15-6-100-16,0-15-100 21,0-4-161-21,15 0-457 0</inkml:trace>
    </iact:actionData>
  </iact:action>
  <iact:action type="add" startTime="5392">
    <iact:property name="dataType"/>
    <iact:actionData xml:id="d2">
      <inkml:trace xmlns:inkml="http://www.w3.org/2003/InkML" xml:id="stk2" contextRef="#ctx0" brushRef="#br0">25321 16113 362 0,'0'0'261'4,"0"0"-141"12,0 0 1-16,0 0-50 15,0 0 6-15,0 0 2 16,0 0-15-16,-107-59-9 13,39 53 2-13,3 6-5 16,-7 0-11-16,-16 0 2 14,6 0-11-14,-7 25-8 16,7 3-2-16,0 7-1 14,8 1 0-14,11 5-3 16,10 0 2-16,3 8 9 22,8-4 0-22,4 3-9 0,8 9 3 17,-2 5-4-17,9-5-3 13,4-1-3-13,0 2-4 16,13-4 1-16,-7 3-3 15,11-4 13-15,2 8-4 15,0 1 3-15,0-5-13 15,0-4 1-15,15-9-3 16,10-4 2-16,13-2-4 14,7-5 0-14,9-4 1 16,10-1 4-16,13 1-3 22,-5-5-1-22,-2-5 8 0,-7 6-6 15,0-15 4-15,-4 2-9 15,6-4 0-15,5-8-2 14,10 0 0-14,0 0 2 15,4 0-1-15,-1-20-1 14,5-15 4-14,-2 3-1 17,1 0 0-17,1-4-1 14,-5-10 2-14,-10 10-1 16,-12-1 1-16,-8-9-2 14,-7-7 2-14,-10-3-1 16,-4-7 2-16,-11-9-1 14,-10-2-2-14,-11-16 0 16,0 0 1-16,-13 5-1 13,-33 7 0-13,-18 12 0 16,-5 4-10-16,-3 15-1 24,-8-10-28-24,-2 11-73 0,4 6-56 15,50 36-76-15,12 4-126 14</inkml:trace>
    </iact:actionData>
  </iact:action>
  <iact:action type="add" startTime="6600">
    <iact:property name="dataType"/>
    <iact:actionData xml:id="d3">
      <inkml:trace xmlns:inkml="http://www.w3.org/2003/InkML" xml:id="stk3" contextRef="#ctx0" brushRef="#br0">24959 16020 450 0,'0'0'210'12,"0"0"-70"-12,0 0-19 22,0 0-24-22,0 0-7 0,0 0-19 9,0 0-1 4,40-97-10-13,-40 48 10 16,0-8-8-16,0-9-4 23,0-8-3-23,0-4-15 0,0-7-14 16,-9-2 6-16,-16 7-1 13,-4 2 0-13,-5 9-7 16,4 6 0-16,-10 2-2 16,-2 4-2-16,6 1 9 16,-10 3-13-16,2 0 4 13,-7 3-6-13,-4 10 0 15,-10 3-5-15,0 8 4 14,-9 1 2-14,2 0 2 14,-6 3-4-14,-4 0-2 25,-4 4 0-25,-5-4-3 0,1 9 2 8,-7 1 2 13,-11-2 1-21,-6 8-4 0,-8 1-5 15,-6 4 1-14,-3 0-5 13,5 1 0-14,-9-3 0 15,6 4 0-15,-8 2 0 16,-2 0 0-16,-6 0 0 13,-1 0 0-13,3 0 0 16,2 0 0-16,0 0 0 14,10 15 0-14,9-3 0 16,-5 4 0-16,3-11 0 14,-2 0 0-14,3-3 0 16,-9-2 0-16,5 0 0 22,-8 6 0-22,-2-2 0 1,-4 4 0 15,-4 3 0-16,-7 3 0 13,-8 2 0-13,8 0 0 16,-8-1 0-16,11 2 0 14,3-8 0-14,-6 0 0 16,11-6 0-16,-4 5 0 16,8 0 0-16,0 1 0 15,0-5 0-15,6 0 0 14,3 0 0-14,14 3 0 13,6 11 0-13,-5-8 0 16,7 8 0-16,-1-1 0 31,1-5 0-31,16 3 0 0,3-6 0 0,5-5 0 8,0 0 0-1,6-4 0 15,-6 0 0-22,2 0 0 0,15 0 0 14,1 4 0-14,14 3 0 16,1 11 0-16,14-7 0 14,9 3 0-14,3-3 0 16,6 1 0-16,-4-3 0 14,4-2 0-14,0-1 0 16,3-4 0-16,-3 8 0 22,-2-7 0-22,-4 6 0 1,-11 7 0 7,0-4 0 6,-2 1 0-14,-6-1 0 16,-17 5 0-16,-8-9 0 22,-11 11 0-22,-2 2 0 0,4 11 0 13,2 8 0-9,-8 10 0 4,4 3 0 8,9 4 0-16,16 5 0 18,-6 4 0-17,-11 11 0-1,3 5 0 16,-11 4 0-16,10-10 0 14,18-5 0-14,14-27 0 16,13-16 0-16,19-16 0 13,-3-2 0-13,7-10 0 16,0 0 0-16,0 0 0 15,-2 0 0-15,-2 3 0 17,4 1 0-17,-4 4 0 21,0 2 0-21,4-7 0 0,0-3 0 14,0 0 0-14,0 0 0 16,0 0 0-16,0 0 0 14,0 0 0-13,0 0 0 14,0 0 0-15,0 0 0 14,0-50 0-14,0-18 0 16,0-17 0-16,0-17 0 14,31-14 0-14,5-11 0 16,0 5 0-16,-5 15 0 14,-12 35 0-14,-16 24 0 16,1 25 0-16,-4 21 0 22,0 2 0-22,0 0 0 0,0 0 0 8,0 0 0 14,0 0 0-22,0 40 0 0,-26 25 0 16,-11 21 0-16,-3 3 0 14,-3 23 0-14,3-6 0 16,-2 0 0-16,17-9 0 16,4-19 0-16,2-28 0 15,10-22 0-15,9-20 0 13,0-8 0-13,0 0 0 16,22 0 0-16,28-3 0 14,13-18 0-14,1-4 0 16,5 0 0-16,-2 0 0 14,1 2 0-14,-5-1 0 16,2-6 0-16,-1 13 0 22,-5-8 0-22,-5 14 0 0,-14 4 0 9,1 7 0 11,-4 0 0-20,-1 0-242 1,-36 7-170 12,0 10-402-13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5T03:01:27.2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935">
    <iact:property name="dataType"/>
    <iact:actionData xml:id="d0">
      <inkml:trace xmlns:inkml="http://www.w3.org/2003/InkML" xml:id="stk0" contextRef="#ctx0" brushRef="#br0">8442 2663 480 0,'0'0'129'6,"0"0"84"8,0 0-33-14,0 0-45 22,0 0-50-22,0 0-22 0,28 66 3 16,-26-26 6-16,-2 4-4 15,0 6-12-15,0 7-5 16,0 8-12-16,-13 6-5 14,-16-14-7-14,-1-5-16 16,-6-14 7-16,3-16-12 13,3-4-2-13,-12-11 0 16,-2-7-1-16,-7 0 2 14,-10 0-1-14,-4 0 4 17,-5 0-3-17,-1 0-4 16,7 0 0-16,1 0 0 13,8-11-2-13,1-3 2 15,-1 11 1-15,0 3-2 18,0 0 5-18,7 0-5 20,1 3 4-20,12 22-2 0,-3 9 2 15,2 7 1-15,0 2 0 15,4 16-2-15,1-3 3 21,8 2 4-21,4-19 1 0,6-8 0 9,5-15-3 6,8-16-3-15,-9 0-5 14,9 0 0-14,0 0 0 16,0 0-3-16,0 0 2 14,0-32 1-13,0-22-1 14,0-17 1-15,0 12-2 14,0 0 2-14,0 12-1 22,0 17 1-22,0 11-1 0,0 9 1 16,9 10 0-16,-9 0 2 9,0 0 0 12,0 0 1-20,0 0 0-1,0 0 4 14,0 0 0-14,0 38 6 23,0 18-9-23,0 15 4 0,4-2 11 7,-4-4-8 13,0-15 7-20,4-18-10 11,-4-11 3-11,0-17-3 15,0-4 3-15,0 0 2 14,13 0-5-14,14 0 1 16,15 0 5-16,17 0-10 22,9 0-2-22,5-12 4 0,-3-5-6 16,-9 5 2-16,-10 3-2 14,-24 2-1-14,-10 2-2 16,-11-5-26-16,-6 0-77 14,0-23-94-14,0 17-82 16,-23 0-148-16</inkml:trace>
    </iact:actionData>
  </iact:action>
  <iact:action type="add" startTime="7325">
    <iact:property name="dataType"/>
    <iact:actionData xml:id="d1">
      <inkml:trace xmlns:inkml="http://www.w3.org/2003/InkML" xml:id="stk1" contextRef="#ctx0" brushRef="#br0">2346 4325 725 0,'0'0'163'2,"0"0"-96"6,0 0 15 8,0 0-13-16,0 0-5 14,0 0-16-14,0 0 3 16,0-209-4-16,0 150-2 14,0 9 5-14,0 4 3 16,0 10-5-16,0 7-2 14,9 4-11-14,-9 10-8 22,8 7-15-22,-4-5 7 0,3 5 1 8,1 1-3 8,5 1 4-16,8-1 9 23,12 2 0-23,-3-2-2 0,10 1-3 14,2-1 4-14,7-1 0 15,3-6-5-14,18 3-14 14,6-5 9-15,4 0-2 15,2-6-2-15,0 11 0 13,-2 3-2-13,-14 2 5 16,7 3-9-16,1 3 9 14,-2 0-9-14,6 0-9 16,8 0 0-16,-2 0 0 14,13 0 0-14,0 0 0 16,-4 0 0-16,4 0 0 15,-2 0 0-15,6 0 0 16,-4 0 0-16,0 0 0 21,0 0 0-21,-5 0 0 1,-3 0 0 14,1 0 0-15,-7 0 0 15,-5 3 0-15,-11 11 0 16,-2-3 0-16,1 2 0 14,-1-1 0-14,-2 6 0 16,-4-11 0-16,0 6 0 13,4-1 0-13,1 0 0 14,7 1 0-14,-1 6 0 16,1-1 0-16,3-2 0 16,-6-8 0-16,-5-4 0 14,6-4 0-14,-5 0 0 22,-14 0 0-21,-1 0 0-1,-3 0 0 15,-10 0 0-15,6 0 0 14,-8 0 0-14,6 0 0 16,8 0 0-16,5 0 0 15,-3 0 0-15,9 0 0 15,-8 0 0-15,8 0 0 15,-4 0 0-15,-2 0 0 16,3 0 0-16,-9 0 0 14,5 0 0-14,-5-4 0 15,-1-4 0-14,7-5 0 22,6 1 0-23,10-1 0 0,3 1 0 7,4 3 0 15,-2 5 0-22,4-4 0 0,-5 5 0 15,5 3 0-15,5-4 0 14,-3 0 0-14,-9-2 0 15,3-2 0-15,-2 8 0 16,-5 0 0-16,1 0 0 15,5 0 0-15,-5 0 0 15,1 0 0-15,3 0 0 15,-9-3 0-15,0-1 0 15,-4-3 0-15,-14-1 0 21,-1-2 0-21,-13 7 0 0,-7-1 0 9,-12 4 0 6,-8 0 0-15,-4 0 0 22,0 0 0-22,0 0 0 0,0 4 0 16,0 49 0-16,5 12 0 15,1 13 0-15,2-21 0 14,-3-5 0-14,-3-6 0 15,4-17 0-15,-6-18 0 15,4-6 0-15,5-5 0 15,14 0-202-15,-8-5-92 23,8-10-172-23</inkml:trace>
    </iact:actionData>
  </iact:action>
  <iact:action type="add" startTime="9236">
    <iact:property name="dataType"/>
    <iact:actionData xml:id="d2">
      <inkml:trace xmlns:inkml="http://www.w3.org/2003/InkML" xml:id="stk2" contextRef="#ctx0" brushRef="#br0">18882 2826 635 0,'0'0'192'19,"0"0"-17"-19,0 0-68 0,0 0-50 16,0 0 1-16,0 0-5 14,21 267 4-14,-21-192-9 23,0 7 1-23,2-3 3 0,-2 3-16 7,8 3-1 9,-8-1-4-16,0 3-6 22,0-12-7-22,0-10-4 0,0-12 0 15,0-9-6-15,0-6 0 15,0-13 0-15,0-10 0 14,0-8-4-14,0-7 0 16,0 0-4-16,0 0-2 14,-10 0 0-14,-18 0 0 16,-12-44-2-16,-8-22 0 15,10-3 2-15,-11-3-5 16,9 14 2-16,11 8-2 14,6 22 4-14,14 16-1 15,5 8 4-15,4 4 0 14,0 0 2-14,0 0 1 25,0 0 6-25,0 16 20 0,0 34-15 7,32 11 4 16,1-4 22-23,5-4 4 0,4 1-6 14,-6-2-5-14,0-6-11 15,-2-11-2-15,2-10 7 15,-13-12-6-15,0-10 1 14,6-3-5-14,-1 0-5 16,-5 0-4-16,-2 0 1 21,0 0-4-21,-2 0-5 0,2 0 0 10,-2-12 0 6,4-20 0-16,-4 0 0 14,0-1 0-14,-4 4 0 22,-4 1 0-22,5 3-3 0,3-8-83 15,-6-20-111-15,-9 28-125 14,0-11-239-14</inkml:trace>
    </iact:actionData>
  </iact:action>
  <iact:action type="add" startTime="10259">
    <iact:property name="dataType"/>
    <iact:actionData xml:id="d3">
      <inkml:trace xmlns:inkml="http://www.w3.org/2003/InkML" xml:id="stk3" contextRef="#ctx0" brushRef="#br0">15628 4880 463 0,'0'0'309'0,"0"0"-140"17,0 0-2-17,0 0-58 7,0 0-11 15,0 0-16-22,0 0-16 0,0-106-11 14,0 41-18-14,-15-9-5 16,11-2-5-16,0-6-8 14,4 4-7-14,0 4-6 16,0 6-3-16,0 23 5 16,0 8-4-16,0 16 10 14,0 11 9-14,0 4 11 15,0-3 12-15,19 2 1 16,10 1 0-16,9 3-16 20,7-2 4-19,5 5-12-1,3 0-2 16,6 0-8-16,12 0 7 15,1 0-4-14,2 0-5 10,0 0-11-5,1 14 0 0,1-4 0 16,2 2 0-22,4 6 0 0,1-11 0 13,3-1 0-13,0-2 0 16,-10-4 0-16,6 0 0 14,1 0 0-14,-5 0 0 16,-5 0 0-16,3 0 0 14,-6 0 0-14,-5 0 0 16,0 0 0-16,-6 0 0 14,-6 0 0-14,-2-4 0 22,-1-4 0-22,-8 3 0 0,11 0 0 16,-11 5 0-16,-2 0 0 8,5 0 0 14,-3 0 0-22,2 0 0 0,6 0 0 15,3 0 0-15,10 0 0 16,9 0 0-16,-5 0 0 21,-1 0 0-21,-1 0 0 1,0 0 0 6,-1 0 0 7,-1 0 0-14,0 0 0 16,2 0 0-16,1 0 0 14,7 0 0-14,-7-7 0 17,-1 1 0-17,0 3 0 21,-10 3 0-21,0 0 0 0,-9-3 0 9,7 3 0 12,0-6 0-21,4-1 0 0,6 4 0 17,-4-3 0-17,4 3 0 14,-2 3 0-14,2 0 0 22,5 0 0-22,-5 0 0 0,4 0 0 7,1 0 0 10,1 0 0-17,3 0 0 14,6-9 0-14,0 2 0 15,2-1 0-14,2 4 0 12,0-5 0-12,1 1 0 15,-1-12 0-16,-2-6 0 14,6 1 0-14,-4 3 0 16,5 1 0-16,-9 5 0 22,-11 3 0-22,1 1 0 0,1-1 0 14,-6 1 0-14,-4 3 0 16,-4 1 0-16,-2 1 0 14,4-1 0-14,-7 4 0 16,12-9 0-16,3 6 0 14,2-2 0-14,1-4 0 16,1 10 0-16,-6-6 0 14,-4 6 0-14,-2 3 0 16,2 0 0-16,2 0 0 14,-2 0 0-14,5 0 0 16,5 0 0-16,-16 0 0 22,-3 0 0-22,-9 3 0 0,-6 1 0 18,-9 1 0-18,-5-2 0 11,-9-3 0-10,3 4 0 15,0 2 0-16,-7-3 0 14,-1 1 0-14,5 1 0 16,1-2 0-16,0 1 0 13,1 5 0-12,5-5 0 15,-2 4 0-16,-4-1 0 12,12 3 0-12,-10 1 0 18,4-7 0-18,-5 4 0 13,1-4 0-13,-4-4 0 17,-1 0 0-17,1 0 0 14,-9 0 0-14,4 0 0 22,-6 0 0-22,5 0 0 0,-5 0 0 16,0 0 0-16,0 3 0 14,0 3 0-14,0-6 0 16,0 4 0-16,0-1 0 14,0 19 0-14,0 11 0 16,0 27 0-16,0 18 0 21,0 3 0-21,0 5 0 0,0-13 0 9,0-11 0 7,0-18 0-16,0-9 0 13,0-16 0-13,0-8 0 22,0-5 0-22,4-2 0 0,-4-1-7 17,0 6-124-17,0-9-77 7,0 0-72 15,0 0-82-22,14 0-697 0</inkml:trace>
    </iact:actionData>
  </iact:action>
  <iact:action type="add" startTime="15672">
    <iact:property name="dataType"/>
    <iact:actionData xml:id="d4">
      <inkml:trace xmlns:inkml="http://www.w3.org/2003/InkML" xml:id="stk4" contextRef="#ctx0" brushRef="#br0">2323 18430 71 0,'0'0'193'4,"0"0"9"5,0 0-24-1,0 0-6 0,0 0-46-2,0 0-12 2,0 0-13 0,0 0-5 0,0-9-8-2,0 9-1 2,0 0-4 0,0 0-7 0,0 18-32-2,0 19-19 2,0-1-2 0,0 17 2-1,0-7-13 0,0-2 0 0,0-4-3 2,0-2 5-2,0-1-2 0,0-5-2 1,0 4 4-1,0-7-4 4,0-1 5-8,0-3-6 5,0-13 7 1,0-3-3-4,0-9-2 3,0 0-7 0,11 0-3 0,12 0 1 1,6 0-2-4,-1 0 4 5,-5 0-1-4,4 0 7 1,-4 0-2 0,9 0 4 2,0 0-8-2,-3 0 2 2,11 0 0-3,2 0-1 4,-2 0 1-3,0-9-1 1,3 7 7-4,1-3-5 7,4 0 6-3,3 5-6 0,-3 0 2-3,-1-7-2 4,1 7-2-2,-4-9 3-1,9-3-4 1,-9 5 2 3,-6 7-3-4,-13-9 2 3,-3 9-4-5,-6 0 6 4,1 0-3 1,2 0 1-2,0 0-1 0,2 0-1 0,-2 0-3 1,4 0 0 1,-12 0 0-4,2 0 0 3,-13 0 0 0,0 0 0 0,0 0 0-2,0 0 0 3,0-9 0-1,0 9 0 1,0 0 0-4,0 0-26 4,0-11-65-2,0 3-56 1,-19-9-51-2,10 9-137 4,-6 8-458-2</inkml:trace>
    </iact:actionData>
  </iact:action>
  <iact:action type="remove" startTime="17980">
    <iact:property name="style" value="instant"/>
    <iact:actionData xml:id="d5" ref="#d4"/>
  </iact:action>
  <iact:action type="add" startTime="17991">
    <iact:property name="dataType" value="strokeEraser"/>
    <iact:actionData xml:id="d6">
      <inkml:trace xmlns:inkml="http://www.w3.org/2003/InkML" xml:id="stk5" contextRef="#ctx0" brushRef="#br1">20583 32893 312 0,'0'0'422'45,"0"0"-311"-45,0 0-18 0,0 0-39 0,0 0-44 0,0 0-10 0,5 19-52 3,-1-19-286 12</inkml:trace>
    </iact:actionData>
  </iact:action>
  <iact:action type="add" startTime="20856">
    <iact:property name="dataType"/>
    <iact:actionData xml:id="d7">
      <inkml:trace xmlns:inkml="http://www.w3.org/2003/InkML" xml:id="stk6" contextRef="#ctx0" brushRef="#br0">17318 16690 366 0,'0'0'129'11,"0"0"38"-11,0 0 55 16,0 0-22-16,0 0-33 14,0 0-15-14,-8 25-6 17,39-25-29-17,28 0-27 13,28 0-44-13,20 0 15 16,17 0-18-16,24-4-4 14,23-4-11-14,22-5 0 17,14-2-3-17,10-7-12 13,-17-3-5-13,-33 6-8 16,-39 3 0-16,-43-5 0 23,-41 9 0-23,-25 8 0 0,-19 4 0 13,0 0 0-13,0-16 0 10,-76-9 0 10,-53-24 0-20,-46-33 0 0,-33-19 0 17,-16-19 0-17,1-2 0 14,-2 7 0-14,5 18 0 16,16 14 0-16,23 26 0 14,38 20 0-14,44 22 0 16,46 6 0-16,34 9 0 22,15 0 0-22,4 0 0 0,0 74 0 7,12 64 0 8,62 55 0-15,44 22 0 16,17 11 0-16,21-6 0 22,-7-3 0-22,-12-16 0 0,-10-30 0 8,-22-32 0 14,-25-57 0-22,-21-29 0 0,-25-25 0 16,-19-28 0-16,-3 0 0 14,-5 0 0-14,16 0 0 16,6-62 0-16,11-39 0 14,-10-29 0-14,-1-42 0 15,-18-46 0-15,2-34 0 15,-5-35 0-15,-8-10 0 16,0-11 0-16,0 27 0 14,0 41 0-14,0 56 0 16,0 56 0-16,0 60 0 22,0 39 0-22,-4 21 0 0,4 8 0 7,-28 0 0 16,-20 56 0-23,-17 62 0 0,-22 60 0 14,-5 41 0-14,3 27 0 16,-12 28 0-16,-2-1 0 21,-7-16 0-21,-2-23 0 0,9-59 0 9,10-32 0 5,11-45 0-14,13-34 0 16,24-17 0-16,18-28 0 13,12-10 0-13,11-1 0 17,4-8 0-17,0 0 0 22,0 0 0-22,15-33-87 0,16 1-242 8,20-10-169 33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6T04:41:23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662">
    <iact:property name="dataType"/>
    <iact:actionData xml:id="d0">
      <inkml:trace xmlns:inkml="http://www.w3.org/2003/InkML" xml:id="stk0" contextRef="#ctx0" brushRef="#br0">9544 4759 454 0,'0'0'303'6,"0"0"-140"8,0 0-18-14,0 0-14 15,0 0-30-15,0 0-18 22,0 0 24-22,0 0-24 0,62 0 6 17,-58 0-7-17,0 0-11 16,-4 0-13-16,4 0-8 8,-2 0-11 13,-2 0-7-21,0 0-9 0,0 0-6 12,0 0-4-11,0 0-10 18,0 0-3-18,0 0 0 12,0 0 0-13,0 0 0 13,0 0 0-12,0 0 0 15,0 0 0-16,0 0 0 15,0 0 0-15,-25 0 0 13,-38 0 0-13,-19 0 0 15,-9 0 0-15,0 0 0 22,-10 0 0-22,11 0 0 1,-5 0 0 12,8 0 0-13,14 0 0 10,5 0 0 6,9 0 0-16,15 0 0 19,8 0 0-19,-4 0 0 0,15 0 0 15,-3 0 0-14,-3 0 0 13,10 0 0-14,2 0 0 15,6 0 0-15,5 0 0 20,6 0 0-20,2 0 0 12,0 0 0-11,-5 0 0 11,5 0 0-12,0 0 0 20,0 0 0-20,0 0 0 14,0 0 0-14,0 0 0 13,0 0 0-13,0 0 0 21,0 0 0-21,0 0 0 0,0 0 0 12,0 0 0 2,0 12 0-14,0 20 0 17,19 14 0-17,9 1 0 16,-7-4 0-16,-6 8 0 0,-5 10 0 16,7 10 0-16,-9-2 0 14,1-3 0-14,1 3 0 17,-5 0 0-17,-1 5 0 18,0-5 0-18,-4 0 0 4,2-8 0 4,-2-7 0 7,6-8 0-15,-6-11 0 20,0-5 0-19,7-13 0-1,-7-14 0 14,0-3 0-1,0 0 0-12,0 0 0 13,0 0 0-14,0 0 0 17,0 0 0-16,0 0 0-1,0 0 0 20,4 0 0-20,-4 0 0 9,2 0 0-9,-2 0 0 21,0 0 0-21,0 0 0 13,0 0 0-12,0 0 0 15,0 0 0-16,0 0 0 16,0 0 0-14,21 0 0-2,7 0 0 13,16 0 0 3,9 0 0-16,6 0 0 0,2 0 0 17,4 0 0-17,7 0 0 13,-5 0 0-13,-2 0 0 14,-8 0 0 3,-6 0 0-17,-17 0 0 0,-1 0 0 15,-10 0 0-15,1 0 0 14,-8 0 0-14,3 0 0 22,0 0 0-22,-12-3 0 1,7 3 0 10,-5 0 0 7,6 0 0-18,-5-6 0 0,-6 6 0 13,1 0 0-8,-5 0 0 2,4 0 0 12,-4 0 0-19,0 0 0 14,0 0 0-12,0 0 0 14,0 0 0-16,0 0 0 0,0 0 0 14,0 0 0-14,0 0 0 14,0 0 0 0,0 0 0-14,0 0 0 21,0 0 0-21,0 0 0 0,0 0 0 13,0 0 0-12,0 0 0 12,0 0 0-13,0 0 0 19,0 0 0-18,0 0 0 14,0 0 0-15,0 0 0 12,0 0 0-12,0 0 0 19,0 0 0-17,0 0 0 13,0 0 0-15,0 0 0 0,0 0 0 12,0-4 0 2,0-8 0-14,2-13 0 17,17-16-4-17,0-6 2 4,-4-11 1 11,-5-8 1-15,3-8 0 14,-7-15 1-13,-6-5-1 16,0 1 1-17,0 6-1 17,0 22 0-17,0 16 0 0,0 24-1 14,0 14 0-1,0 11 1-13,0 0-16 4,0 0-57 7,0 0-30 4,0 0-52-15,0 7-76 21,0 18-191-21</inkml:trace>
    </iact:actionData>
  </iact:action>
  <iact:action type="add" startTime="9449">
    <iact:property name="dataType"/>
    <iact:actionData xml:id="d1">
      <inkml:trace xmlns:inkml="http://www.w3.org/2003/InkML" xml:id="stk1" contextRef="#ctx0" brushRef="#br0">9709 6417 605 0,'0'0'237'1,"0"0"-80"7,0 0-29 13,0 0-33-21,0 0-9 0,0 0-1 18,0 0-3-18,27-10-14 14,-23 10-6-14,-4 0-1 17,0 0-10-17,0 0-18 15,-4-8-15-15,-46-2 17 17,-5-8-13-17,-4 2-7 15,-4 3 1-15,-1 2-1 14,-5-3 0-13,-3 11 8 14,-1-5-9-13,1 1-5 0,-2-5-4 13,7-5-4-15,-1 5 0 16,13 3 0-16,15 2-1 10,5 2 0 5,14 1 0-15,14 4 2 16,-5 0-2-15,12 0 0 3,0 0 1 8,0-3 1-12,0 3-2 18,0 0 0-18,0 0 1 13,0 0-2-13,0 0 2 20,0 0-1-20,0 0 2 0,0 0-1 14,0 0-1 4,-3 0 5-18,3 0-3 0,-4 28-1 16,4 1 3-16,-4-6-4 14,4 15 3-14,0-6-3 18,-4 12 0-18,4 6 1 12,-7 2-1-12,3 11 0 12,4 2 1 5,-4 4-1-17,4-1 1 0,-4 3 0 17,-2-1-1-17,6-1-1 16,-3-8 1-15,-1-11 2 13,4-6-1-14,0-12-1 15,0-7 1-14,0-4-1 15,0 4 3-16,0-6-2 17,0 9-1-17,0 2 1 0,0-5-3 10,0 0 4 7,0-11-2-17,0 0 1 16,0-7-1-16,0-3 0 22,0-4 0-22,0 0 0 0,0 0 0 9,0 0 0 6,0 0-2-15,0 0 2 21,0 0 0-21,0 0-4 0,0 0-1 16,0 0 4-16,0 0 1 14,13 0-1-14,18 0 1 15,12 0-1-15,16 0 1 17,0 0 1-16,4 0 2-1,0 0-2 14,-8 0 0 2,4 0-1-16,-15 0 0 0,5 0 0 14,-7 0 0 3,4 0 2-17,-4 0 0 0,-8 6-2 15,0-4 0-14,-9-2 0 12,4 0 0-13,-8 0 0 17,-8 0 0-17,2 0 0 13,-7 0 1-12,-1 0-1 15,-3 0 0-16,0 0 0 22,-4 0 0-22,0 0-1 0,0 0 0 26,0 0-3-26,0 0 3 1,2-12-3 13,11-60 0-14,-9-35 4 14,0-19 2-14,-4-21 5 16,0 4-5-16,2 3-1 15,-2 26-1-14,0 21-2 3,0 27 2 10,0 17-2-14,0 2-30 14,0 4-62-14,0-1-60 15,0 34-86-12,0-1-136 10</inkml:trace>
    </iact:actionData>
  </iact:action>
  <iact:action type="add" startTime="11325">
    <iact:property name="dataType"/>
    <iact:actionData xml:id="d2">
      <inkml:trace xmlns:inkml="http://www.w3.org/2003/InkML" xml:id="stk2" contextRef="#ctx0" brushRef="#br0">14199 4689 869 0,'0'0'198'1,"0"0"-53"13,0 0-11-14,0 0-27 17,0 0-27-17,0 0-28 14,0 0-8-14,30-5-4 17,-30 5 8-17,0 0 4 16,0 0 5-16,0 0-20 13,-30 5-14-13,-22 12-1 21,-14 2-10-21,-3-5-8 0,-9-4-1 13,-4 0-1 2,14-2-2-14,-10-8 0 17,15 4 0-17,10-4 0-1,9 3-1 13,23-3 0-13,4 0 1 16,11 4-1-16,6-4 0 13,0 0 1-13,0 0-1 16,0 0 1-16,-4 0 0 15,4 6-2-15,0 9 2 12,0 14-1 8,0 4-4-20,0 14-4 0,0-4 9 16,0 4-3-16,0 6 3 4,0 10 0 8,10-1 0-7,7 3 2 1,2 0-1 16,-6 13-1-21,-3-2 0 0,7 6 1 6,-11-3-1 10,7-7 1-17,-7-5-1 19,1-12 0-19,-3-12 0 0,0-15 1 15,-2-17 0-15,7-11 1 14,-5 0-1-14,0 0 1 15,0 0-2 1,-4 0 0-16,0 0 0 0,0 0 5 20,0 0-3-19,0 0 0 12,0 0 0-13,2 0-1 15,15 0-1-15,-8 6-1 15,5-6 0-15,5 2 1 16,11-2-2-16,16 0 1 5,9 0-1 8,2 0 2-13,8 0 0 15,-8 0 0-15,0 0 0 15,-11 0 1-15,3 0 0 15,1 0 3-15,-1 0-1 14,-3 0-2-13,-6 0 0 15,2 0 3-16,-6 0-2 14,-4 0-2-14,-7 0 1 16,0 0-1-16,-10 0 1 18,-2 0-1-18,-7 0-2 5,5-2 1 20,-3 2 1-25,3-6 1 0,-11 6-1 17,0 0 0-17,0-4 0 0,0 4-1 12,0-21-2 2,0-23-3-14,0-24 1 16,0-32 4-15,0-22 1 16,0-12 1-17,0-13-1 0,-11-2 1 16,-2 20 0-16,5 21 2 15,-9 27-3-15,15 37 0 16,2 23 0-15,-4 13 0 11,4 8-7-12,-9 0-49 22,-16 0-63-22,8 36-53 13,5 1-152-13,-3 5-560 19</inkml:trace>
    </iact:actionData>
  </iact:action>
  <iact:action type="add" startTime="12701">
    <iact:property name="dataType"/>
    <iact:actionData xml:id="d3">
      <inkml:trace xmlns:inkml="http://www.w3.org/2003/InkML" xml:id="stk3" contextRef="#ctx0" brushRef="#br0">14052 6168 879 0,'0'0'112'13,"0"0"4"-13,0 0-20 15,0 0-33-15,0 0 25 16,0 0 6-16,0 0-8 16,-106-4-25-16,47 4 10 17,-4 0-17-17,0 0-13 17,-6 0-15-16,-3 0-13-1,-2 0-5 11,7 0-6 6,3 0 1-16,10 4-3 16,9-1 1-17,8 3-1 0,11-3 0 16,3 1 1-16,8-1-1 14,11-3 2-13,0 0-1 10,4 0-1 4,0 0 1-14,0 0 0-1,0 0-1 18,0 0 4-18,0 0-3 13,0 5 3-13,0 8 0 16,0 6 0-16,0 15 0 18,0 14-2-18,0 6 8 13,4 10-9-13,11 11 1 20,-11 2 0-20,0 14 2 1,0-7-1 14,-4 10-2-14,0-4 4 13,0-3-1-14,0-3 1 21,0-2 0-21,-4-11-1 0,-13-6-4 26,11-12 3-26,-4-9-2 0,5-3-1 12,3-4 2-12,-4-12-1 18,6 0-1-18,-4-9 0 13,4-1 1-13,0 3-1 21,-7 2 0-21,7-5 0 0,0-3 0 14,0-6 0-10,0-2 0 3,0-4 2 11,0 0-2-18,0 0 0 18,0 0 0-18,0 0 0 0,17 0 0 14,27 0 0 2,22 0 1-16,12-18 0 0,10 4 0 16,7-4 0-16,-4 2 1 18,-9 5 0-18,-13 1-1 15,-16 3 3-15,-11 1 0 15,-8 3 3-15,4 0-4 19,-13-3 1-18,5 3-4-1,-11 3 1 11,-9 0-1 4,3 0 1-15,-9 0 0 5,-4 0-1 1,0 0-1 14,0 0 1-20,0-4-1 13,0 4 1-13,0 0 1 16,0 0-1-16,0 0-1 14,0 0 1-14,2 0 0 16,-2 0-1-16,0-12-1 22,4-13 0-22,3-16-3 0,-3-24 4 9,2-22 1-9,-6-13 0 18,0-32 0-18,0-10 0 19,0-11 3-18,0 7 0-1,0 12-2 13,0 20-1 0,0 18 0-13,0 27 0 20,0 26-1-20,0 14 0 0,0 15-31 11,0 10-61-7,0 4-68 11,0 0-96-15,0 0-362 12</inkml:trace>
    </iact:actionData>
  </iact:action>
  <iact:action type="add" startTime="17943">
    <iact:property name="dataType"/>
    <iact:actionData xml:id="d4">
      <inkml:trace xmlns:inkml="http://www.w3.org/2003/InkML" xml:id="stk4" contextRef="#ctx0" brushRef="#br0">27966 4671 611 0,'0'0'187'5,"0"0"-47"9,0 0-18-14,0 0-35 16,0 0 0-16,0 0-7 23,0 0 13-23,0 0-2 0,25 0-22 8,-25 0 2 14,0 0-19-22,-19 0 3 0,-19 0-11 9,-10 0 2 14,1 0-13-23,-5 0-10 0,3 0-5 17,-8 0-7-17,11 0 5 10,-7 10-4-10,1-7 3 17,-3 6-2-17,-4 0 2 14,4-5-4-14,-4-4-3 19,4 0-3-19,-2 0-1 4,7 0-2 2,-1 0-2 12,1 0 3-17,10 0-3 12,-2 3 2-13,1-3 1 20,6 5-1-20,-7 2-1 0,6-3 0 13,-2-4 0-9,-4 0-1 9,8 0 0-13,-2 0 1 12,9 5-1 7,1-5 0-19,3 0 1 0,2 0 1 12,0 4-3 5,-2 1 4-17,-4 2-3 0,-3-4 0 18,9 1 0-17,2-4 0 10,13 0 0-11,-1 0 0 17,7 0 0-16,0 0-1 14,0 0 1-15,0 0 2 14,0 0-2-14,0 6 2 15,0-6-1-15,0 0-1 16,0 0 3-16,0 0-3 22,0 0 0-22,0 0 0 0,0 2 0 16,0 4 0-16,0 11 0 13,0 2 0-13,0 2 0 17,0 4 0-17,7-10 0 11,5 7 0-11,1-3-3 17,-3 2 3-17,-1 4 0 13,-1 0-1-13,3-5 1 15,-9-1 1-12,9 2-1 13,-7-8 3-16,4-1-3 16,-2 0 0-16,-1 9 0 13,-1 2 0-13,0 11 0 16,-2 6 0-16,-2 2 0 16,9 1 0-16,-9-6 0 18,0 1 0-18,0-5 0 0,0-4 0 16,0-1 0-16,0 0 0 13,0-3 0-13,0-2 0 15,0 2 0-13,0 4 0 14,0 0 0-16,0 6 0 16,0 11 0-16,0-2 0 12,0 10 0-12,0 0 0 15,0-1 0-15,0 4 0 20,0-9 0-20,0-2 0 13,0-13 0-12,0-13 0 15,0-12 0-16,0-8 0 13,0 0 0-13,0 0 0 19,0 0 0-19,0 0 0 0,0 11 0 14,0 10 0-1,0 8 0-13,0-4 0 17,0-13 0-17,0-3 0 3,0-5 0 13,0-4 0-16,0 0 0 16,0 0 0-16,0 0 0 13,0 0 0-13,0 0 0 16,0 0 0-16,0 0 0 14,0 0 0-14,0 0 0 16,0 0 0-16,0 0 0 23,0 0 0-23,0 0-3 0,8 3-1 9,-6 5 2 7,9 9-2-16,1 13 2 17,-5-8 0-17,-7 12-5 0,4-9 1 17,-4-9 2-17,0-9-2 16,4-7 6-16,-4 0 0 15,2 0-2-15,-2 0-3 15,9 0 3-15,-1 0 1 14,11 0 1-14,17 0 0 16,8 0 2-16,15 0 4 16,11-4-2-16,-5-3 3 17,11 2-7-16,-11 2 6 11,-2 3 0-12,3 0-3 16,-11 0 3-15,-1 0-4 14,1 0 1-15,2 0 2 3,0 0-5 8,-2 0 0-8,-5 0 0 9,3 0 0 7,2 0 0-19,-1-4 0 0,5-2 0 16,-4 3 0-16,-2 3 0 14,-2 0 0-14,-3 0 0 16,-10 0 0-16,0 0 0 12,-9 0 0-11,1 0 0 15,-13 0 0-16,-7 0 0 17,-8 0 0-17,-2 0 0 16,0 0 0-16,0 0 0 4,0 0 0 6,0 0 0 6,0 0-3-16,0 0 0 19,0 0 0-19,0-16 0 0,0-25-1 12,0-29 4 6,0-19-1-18,0-13-2 0,0-14 3 14,0-10 1-14,0-3 0 15,0-4-1-12,0 11 0 14,0 13 0-16,0 2 0 18,-8 8 0-19,-3 9 0 0,1 8-1 14,-9 23 0-14,0 9-16 15,4 18-32-15,9 14-49 11,-7 11-48 5,13 7-57-16,0 0-112 17</inkml:trace>
    </iact:actionData>
  </iact:action>
  <iact:action type="add" startTime="20335">
    <iact:property name="dataType"/>
    <iact:actionData xml:id="d5">
      <inkml:trace xmlns:inkml="http://www.w3.org/2003/InkML" xml:id="stk5" contextRef="#ctx0" brushRef="#br0">32895 6763 378 0,'0'0'224'5,"0"0"-22"11,0 0-5-16,0 0-52 15,0 0-34-15,0 0-19 17,0 0-7-17,23 16-23 15,-23-16-21-15,0 0-15 17,0 0-5-17,0 6 1 12,2-6-5-12,-2 0 1 14,0 0 3-14,0 0 1 21,0 0-4-20,0 0 1 0,0 0 3 11,0 0 1-12,0 0-4 13,0 0-4 7,0 0-7-20,0 0-2 0,-25 3 12 13,-26 0-2 2,-14 3-7-15,2-2 2 0,-3-1-2 18,-3 7 5-18,6 2-5 15,-3-4-3-13,9-1-1 14,-2 2-2-16,4-9-1 4,-1 0 0 2,7 0-2 13,1 0 1-19,3 0-1 18,5 0 1-18,7 0-1 1,-1 0 1 7,9 4-1 13,-9-4 1-21,9 0-1 0,-3 0 0 13,3 0-1-9,8 0 0 10,9 0 1-14,-1 0 0 15,9 0-1-15,0 0 1 15,0 0-1-15,0 0-5 12,0 0 5 7,0 0 0-19,0 0 2 0,0 0-2 20,0 0 0-20,0 0-3 0,0 0 3 13,0 0-2 0,0 0 0-13,0 0-1 13,0 0 0-12,0 0-2 19,0 0-4-20,0 0 1 0,-10 0-1 12,-3 5-3 7,3 2 13-19,-5 0 0 0,8 1-12 16,-3-2-2-16,2-2 6 15,3 3 0-15,1-1 8 16,0 6 0-16,-2 7 4 14,6 9-1-14,0 6-1 15,-5 7 0-15,1-1 0 14,0 1-2-14,-5 0 1 16,3-5-1-15,6 14 1 12,-4-6 1-13,4 19-2 19,0 5 0-19,0-3 4 17,0 10-2-15,0-6 5-2,0 5-2 16,0-1 0-16,0 1 0 13,0-9 0-13,0 8-1 14,4-8-1 1,11 1 0-14,-2-4-1-1,1-9 2 16,-9-9 1-16,-3-8-1 15,4-11-1-15,-6-8-1 15,0-2-2-15,0-9 2 14,0 3-2-14,0-6 2 15,0-3 1-15,0 4-1 19,0-4 0-18,0 0-2 13,6 0 3-14,-6 3-3 16,0 1 0-16,0-4 1 15,0 0 0-15,0 0-1 15,0 0 0-15,0 0 0 18,0 0 0-18,0 0 0 0,0 0 0 12,0 0-1 5,0 0-1-17,4 0 1 0,-4 0-2 22,7 0 2-20,18 0-2-1,7 6 3 5,10 2 1 9,11-4 1-15,-1-1-1 15,5 7 0-15,-2-2 7 16,4-1-5-16,0 1 2 21,-2-1 0-21,2-1 2 0,0 1 1 9,2 2-4 13,-2-6 4-22,4 1-3 0,-4 2-1 16,0-6 4-16,0 0-4 14,-8 0 3-14,3 0 3 15,-7 0-3-15,1 0-5 14,-1 0 1-14,-7 0 0 17,0 0-2-17,2 0-1 15,-6 0 3-14,-5 0-2 18,1 0-1-19,-5 0 0 0,-8 0 1 13,-6 0 1-9,-3 0-1 3,-5 0 1 8,-3 0-2-15,-2 0 1 16,0 0 1-16,0 0-2 21,0 0-2-21,0 0 1 0,0 0 1 16,0 0-3-16,0 0 2 14,0 0 0-13,0 0-2 12,0 0-6-13,0-22 5 13,0-34 2 10,0-26 0-23,0-12 2 0,0-14-2 15,0-17 4-15,-17-9 0 10,-10-22 1-10,-5-3 0 16,0-9-2-16,1 13 1 16,5 11 0-15,3 26-2 19,13 33 1-20,-3 20-1 0,7 24 0 9,6 16 0 8,0 12-3-17,0 6-4 15,0 7-39-15,-4 0-62 3,-3 4-30 10,5 28-133 6,2 14-626-19</inkml:trace>
    </iact:actionData>
  </iact:action>
  <iact:action type="add" startTime="25137">
    <iact:property name="dataType"/>
    <iact:actionData xml:id="d6">
      <inkml:trace xmlns:inkml="http://www.w3.org/2003/InkML" xml:id="stk6" contextRef="#ctx0" brushRef="#br0">27315 10694 75 0,'0'0'727'5,"0"0"-528"2,0 0-6 17,0 0-46-24,0 0-28 0,0 0-24 15,0 0-9-15,33 0-12 10,-33 0-14 4,0 0-9-14,0 0-8 20,0 0-9-20,0 0-6 0,0 0-7 15,0 4-2-15,-42-1 0 12,-17 6 7 7,-8 4-7-19,-5-7-7 0,-8 7-12 14,-4-1 0-14,2-2 0 16,-5 1 0-16,1-7 0 19,4-1 0-19,10-3 0 3,5 0 0 5,12 0 0 8,4 0 0-16,11 0 0 17,11 0 0-17,3 0 0 3,7 0 0 11,7 0 0-14,1 0 0 14,3 0 0-10,-1 0 0 9,9 0 0-13,0 0 0 15,0 0 0-15,0 0 0 17,0 0 0-17,0 0 0 13,0 0 0-13,0 0 0 19,0 0 0-19,0 0 0 16,0 0 0-16,0 0 0 14,0 0 0-14,0 0 0 17,0 0 0-17,0 15 0 13,0 17 0-13,0 17 0 16,0 2 0-16,0-1 0 4,0-4 0 9,0-2 0-13,0-4 0 17,0 3 0-17,0-7 0 13,0 1 0-13,0 4 0 17,0-1 0-17,0 6 0 14,0-2 0-14,0 2 0 15,0 2 0-15,0 1 0 15,0 1 0-15,0-3 0 17,0 7 0-17,0-1 0 15,0 1 0-15,0 0 0 16,0-3 0-16,0 2 0 16,0-3 0-16,0-4 0 4,0 1 0 9,0-6 0-13,0 5 0 13,0-2 0-9,0 2 0 9,0-5 0-12,0 3 0 14,0 9 0-15,0-1 0 14,-4 15 0-14,-8 7 0 14,7-5 0 2,-1 0 0-16,-9 2 0 0,7-6 0 17,-3 0 0-17,9-8 0 13,-4-7 0-13,2-3 0 17,4 3 0-17,-7 3 0 14,7-3 0-13,0 2 0 14,0 5 0-15,0 4 0 18,0 8 0-17,0 6 0 2,0 6 0 12,0 9 0-14,0 4 0 8,0-4 0 11,-2-1 0-20,-2-6 0 0,4-11 0 16,0-9 0-16,0-2 0 14,0-1 0-14,-4-7 0 16,4 10 0-16,0-15 0 15,0 5 0-15,-9 1 0 17,9 3 0-17,0 11 0 18,0 3 0-17,0 5 0-1,0 3 0 8,0-10 0 13,0 1 0-21,0 3 0 0,0-9 0 17,0 16 0-17,0 5 0 13,0 5 0-13,0 0 0 16,0-5 0-16,0 5 0 14,0 0 0-13,0 0 0 14,0-8 0-14,0 0 0 14,0-2 0-14,0 2 0 13,0 1 0-14,0-11 0 14,0 10 0-14,0 1 0 15,0 6 0-15,0 13 0 19,0-11 0-18,0-1 0 3,9-6 0 4,-5-6 0 9,0-9 0-17,-2 2 0 15,5-27 0-15,-7 5 0 19,0 1 0-19,0-10 0 0,0 5 0 15,0 7 0-15,0-5 0 15,0 6 0-15,0 12 0 16,0-1 0-16,0 15 0 11,0 7 0 4,0-14 0-14,0-1 0 2,0-14 0 11,0-5 0-14,0-6 0 16,0-10 0-16,0-7 0 13,0 7 0-13,0-8 0 23,0 7 0-23,0 1 0 0,0-17 0 15,0 6 0-15,0-4 0 9,0-2 0 9,0 6 0-17,0-8 0 15,0 12 0-16,0 0 0 0,0 3 0 16,0-11 0-16,0-2 0 15,0-9 0-14,0-2 0 14,0-1 0-15,0-7 0 17,0 0 0-16,0 13 0 14,0 2 0-14,0 3 0 13,0-11 0-14,0 5 0 4,0 5 0 4,0-17 0 7,0 4 0-15,0-4 0 19,0 0 0-19,0 0 0 13,0 0 0-13,0 0 0 17,0 0 0-16,0 0 0 11,0 0 0-12,12 0 0 20,18 0 0-20,10 0 0 1,17 0 0 12,0 0 0-13,2 0 0 18,-5 0 0-17,-3 4 0 9,-11-4 0-10,0 4 0 20,2 5 0-20,0-1 0 22,15-1 0-22,-8 6 0 0,8-4 0 13,-9-2 0-13,3-7 0 10,-3 9 0 3,-8-9 0-13,13 0 0 23,-7 0 0-23,-6 0 0 0,0 0 0 12,-8 0 0-11,4 0 0 9,-7 0 0 5,-1 0 0-15,-5 0 0 16,2 0 0-16,-8 0 0 18,-2 0 0-17,-5 0 0-1,-6 0 0 15,-4 0 0-15,0 0 0 17,0 0 0-17,9 0 0 17,6 0 0-17,-3 0 0 14,5 0 0-14,0 0 0 13,-4 0 0-13,-5 0 0 17,5 0 0-17,-5 0 0 13,7 0 0-12,-9-16 0 16,7 12 0-17,-9-1 0 4,-4 2 0 7,0-14 0 7,2-12 0-18,5-7 0 0,-7-10 0 13,4 2 0-8,-4-17 0 8,0-6 0-13,0-13 0 13,0 5 0-9,0-7 0 8,0 14 0-12,0 11 0 21,-4-1 0-20,-5 14 0-1,1-2 0 12,-3-8 0 2,7 11 0-14,0-14 0 20,-1 11 0-20,5-8 0 0,-6-7 0 14,4 4 0-14,-4-15 0 12,-5 10 0 5,9 5 0-16,-2-8 0-1,0 3 0 13,-5 0 0 2,5-3 0-13,4 4 0-1,0-4 0 13,0 7 0-13,0-2 0 13,0 2 0-14,0-6 0 16,0-7 0-16,0 5 0 14,0 1 0-14,0-3 0 20,0-7 0-20,0 3 0 14,0-10 0-13,0-1 0 2,0 1 0 10,0 2 0 4,0-14 0-17,0 3 0 0,0 1 0 14,4-7 0 0,5 3 0-13,-9-2 0 2,4 12 0 8,-4 3 0 9,0 6 0-20,0 6 0 0,0 12 0 13,0-4 0-13,0 8 0 13,0 3 0-10,0 2 0 12,0-1 0-15,0-5 0 15,-4 2 0-14,-5-1 0 12,5 0 0-13,2-5 0 18,2 8 0-17,0-7 0 2,0 10 0 11,0-11 0-14,0 1 0 16,0 0 0-16,0-1 0 15,0 1 0-15,-4 7 0 15,4-2 0-15,0-5 0 14,0-4 0-14,0-14 0 16,0-10 0-16,0-1 0 14,0-12 0-13,0 8 0 18,0 9 0-19,0-1 0 14,0-5 0-13,0 7 0 2,0-11 0 7,0 1 0 8,0 0 0-18,0-7 0 13,0 0 0-13,0 1 0 15,0 2 0-15,0 10 0 18,0 6 0-18,0 13 0 3,0 2 0 10,0 10 0-12,4-3 0 12,-4-9 0 0,0-2 0-13,0-1 0 4,0-7 0 13,0 3 0-17,0-3 0 9,0 7 0 16,0-3 0-25,0 5 0 0,0 13 0 0,0 6 0 26,0 1 0-26,0 2 0 1,0-2 0 14,0 2 0-15,0 3 0 18,0 13 0-18,0 3 0 0,0 5 0 13,0 2 0 0,0 3 0-13,0-2 0 21,0 5 0-21,0-5 0 0,0 0 0 14,0 2 0-14,0-7 0 12,0 3 0-8,0 6 0 10,0 2 0-14,0-3 0 12,0 3 0-8,2-5 0 9,2 3 0-13,-4-2 0 18,9 2 0-18,-5 9 0 16,-4-4 0-15,0 4 0 14,4-2 0-15,-4 6 0 15,0 0 0-15,0 0 0 16,0 0 0-16,0 0 0 13,0 0-84-12,0 35-102 15,0-16-125-16,0 6-139 14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6T04:41:23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69">
    <iact:property name="dataType"/>
    <iact:actionData xml:id="d0">
      <inkml:trace xmlns:inkml="http://www.w3.org/2003/InkML" xml:id="stk0" contextRef="#ctx0" brushRef="#br0">24213 7637 546 0,'32'6'393'4,"1"-6"-284"13,7 0 73-17,19 0-45 14,23 0 7-14,17 0-37 16,34 0-14-16,21-6-19 16,19-1 1-16,35-5-13 17,33 8-7-17,45 4-4 17,49 0-32-16,38 0-19 15,23 0 0-16,-6 12 0 0,2 7 0 15,-10-2 0-15,-9-3 0 11,-11-3 0 10,-4-11 0-21,-10 0 0 0,-13 0 0 16,-27 0 0-16,-41 0 0 16,-43 0 0-16,-49 0 0 11,-36 0 0-11,-40 0 0 18,-30-11 0-18,-33 3 0 15,-23 8 0-15,-13 0 0 17,0 0-65-17,-89 30-153 17,20 5-105-17,-24 22-181 0</inkml:trace>
    </iact:actionData>
  </iact:action>
  <iact:action type="add" startTime="12278">
    <iact:property name="dataType"/>
    <iact:actionData xml:id="d1">
      <inkml:trace xmlns:inkml="http://www.w3.org/2003/InkML" xml:id="stk1" contextRef="#ctx0" brushRef="#br0">24542 13329 195 0,'0'0'229'6,"0"0"-60"16,0 0 6-22,0 0-66 0,0 0 0 16,0 0 11-16,0 0 0 15,212 19-7-15,-127-19-3 18,26 0-18-18,16-9-7 8,31-9-17 13,40 1-20-21,44 2-2 0,36 2-7 16,17 4-2-15,-6 6-6 14,-2 3 7-15,-3 0-10 10,-3 0 7-10,16 0-12 17,19 0 5-17,-2 0-28 7,0 0 0 0,-19 0 0 15,-5 0 0-21,-3 3 0 0,-21 6 0 6,-9-2 0 14,-32-1 0-21,-31-6 0 0,-34 0 0 9,-55 0 0 10,-39 0 0-19,-32 0 0 13,-30 0 0-13,-4 0-14 4,0-29-146 10,-42-24-99-13,-7 23-84 14,-1 27-592-15</inkml:trace>
    </iact:actionData>
  </iact:action>
  <iact:action type="add" startTime="13959">
    <iact:property name="dataType"/>
    <iact:actionData xml:id="d2">
      <inkml:trace xmlns:inkml="http://www.w3.org/2003/InkML" xml:id="stk2" contextRef="#ctx0" brushRef="#br0">24493 18758 373 0,'0'0'266'4,"0"0"-109"6,0 0-8 11,0 0-55-21,0 0 3 0,0 0-14 14,0 0-17-14,129 0 12 18,-98 0 17-18,7 0-17 9,7 0 6 11,14 0-9-20,4 0-20 0,10 0-1 13,5 0-4-12,0 0-10 14,11 8-4-15,6-1-2 15,25 5-8 2,15-2 0-17,29-3-5 0,17-3-11 16,13-4-10-16,8 4 0 6,-16-4 0 4,-1 0 0 8,-6 0 0-18,-10 0 0 0,12 0 0 8,-4 0 0 11,4 0 0-19,-1 0 0 5,1 0 0 9,-6 4 0-14,-11 5 0 10,-14 6 0 6,-5-2 0-16,-8 3 0 18,-4 2 0-18,14 1 0 1,22-10 0 15,23-2 0-16,12-7 0 14,9 0 0-13,-15 0 0 20,-6 12 0-21,-19 6 0 0,-13 2 0 7,-9 5 0 9,-3-6 0-16,-22-2 0 17,-31-9 0-17,-25 1 0 18,-26-9 0-17,-19 0 0-1,-12 0 0 12,-13 0 0 4,0 0 0-15,0 0 0 12,-23-17 0-13,-76-29-130 18,27 18-148-18,2 21-120 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6T04:43:32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73">
    <iact:property name="dataType"/>
    <iact:actionData xml:id="d0">
      <inkml:trace xmlns:inkml="http://www.w3.org/2003/InkML" xml:id="stk0" contextRef="#ctx0" brushRef="#br0">20230 3758 264 0,'0'0'165'3,"0"0"-36"8,0 0 27 3,0 0-26-14,0 0-6 21,0 0-7-21,0 0-6 0,26 0-29 15,-22 0-8-15,-4 0-16 10,0 0-8 6,0 0-15-16,0 0-12 21,0 0 4-21,0 0-3 1,0 0-9 12,0 0 3-13,0 0 2 12,0-13 1 10,-13 1 8-22,-4 9-13 0,-2-7 1 12,5 7 3-12,-5-6-4 15,2 6-1-15,0-3 1 14,-6 2-8-14,-7 1 1 14,5 3-1-14,-9 0 5 21,5 0-8-21,-5 0 1 0,0 0 2 13,-14 0 6 0,14 0-5-13,-14 0 4 17,8 21 2-17,6-4-8 4,2-2 2 10,-6-2 1-13,11-1-5 14,-7 3 2-15,9 7-2 13,-2 3 1-13,-3-1 3 17,11 8 0-17,-8 0-2 16,8 2 0-16,2-2-1 19,-2 2-5-19,10-6 3 14,-5-4-2-12,5-3-2-1,-1-6 2 7,1 6-2 18,5-6 1-26,-2 3 1 0,6-1-2 8,0 2 2-3,0-2-1 11,0 2 2-16,0 4-3 8,0-4 1 7,0 2 0-15,0-6 4 16,10 10 0-16,9 0 1 20,-4 4-3-20,10 7 0 0,-6-4 2 16,-4 6-4-16,4-5 1 3,-2-10-1 6,-5-2 3 7,-1 0-2-16,12-4 0 19,2-2 0-19,3 7 2 4,1 0-4 3,5 3 5 9,2 9-3-16,-4-11 1 19,1 10-1-19,-3-8-2 0,3-4 3 17,-1 4-3-17,2-11 0 16,4 4 0-16,0-5 0 11,-9 3 0 6,9 8 0-17,-6 1 0 0,-3 6 0 16,9-2 0-16,-13 1 0 17,-1-7 0-17,1-2 0 12,-2 0 0-12,-2-4 0 17,2-5 0-17,0 0 0 16,-4-8 0-16,-2-1 0 16,6-3 0-16,1 6 0 16,1-6 0-16,9 0 0 4,-5 0 0 10,7 0 0-14,6 0 0 15,-2 0 0-14,2 0 0 14,-4-6 0-15,-6-1 0 15,-1-5 0-15,-5 0 0 17,7-5 0-17,-7-4 0 14,3 0 0-14,-1 2 0 19,-7-6 0-17,2-3 0-2,-2-4 0 8,-2-2 0 13,-4-3 0-21,-3-4 0 0,-1-3 0 9,-5 2 0 9,0-2 0-18,5 6 0 17,-11 6 0-17,2-1 0 0,-2-3 0 16,0-6 0-16,0 2 0 14,0-10 0-14,0 2 0 17,0-5 0-17,0 3 0 14,0 7 0-14,0-4 0 15,0 7 0-15,-23-4 0 14,2-9 0-14,-2 3 0 17,-5 4 0-17,7 7 0 16,2 14 0-15,-4 4 0 17,-9 5 0-18,-8 5 0 16,-16-6 0-16,-8-1 0 1,-7 8 0 7,7-8 0 8,5 2 0-15,5-5 0 20,14 4 0-21,2 2 0 0,17-6 0 10,0 5 0-6,10 7-5 11,1 2-65-15,-5 7-44 16,2 0-40-16,9 28-96 14,-5 26-298-14</inkml:trace>
    </iact:actionData>
  </iact:action>
  <iact:action type="add" startTime="5667">
    <iact:property name="dataType"/>
    <iact:actionData xml:id="d1">
      <inkml:trace xmlns:inkml="http://www.w3.org/2003/InkML" xml:id="stk1" contextRef="#ctx0" brushRef="#br0">20378 9750 702 0,'0'0'192'6,"0"0"-53"13,0 0-35-18,0 0-42 12,0 0-6-13,0 0-8 18,0 0-13-18,23 0 8 15,-25 0 29-15,-21 0-38 16,4-9 5-15,-9 2-12-1,-1-2-2 13,4 9 3 3,-13 0 5-16,8 0-5 0,-4 0-4 15,5 0-5 1,-3 0-10-16,1 0 0 0,-1 3-3 16,-4 19 4-16,-4 3 4 15,2 7 7-15,0 2 2 20,2-3-2-19,3 7-7-1,3-5-3 12,1-1 1 5,3 1-3-17,3-1-1 0,9 6 2 13,-5-7 2 5,8 3 6-18,-2-3-3 0,11 0-4 14,-2-3 4-14,0 4-5 17,0 5 1-17,-3 4-1 16,7 8-2-16,0-4-2 14,-2 4-1-14,2-5-1 18,0-4 1-18,0 1-4 16,0-7 5-16,0-5-5 13,0-2 4-13,0-11 3 15,0 9 1-15,0-7-9 18,0-6 0-17,0-5 0 2,0 6 0 10,13-1 0-13,10 9 0 17,4-2 0-17,5 2 0 11,2 0 0 4,2 3 0-15,6-8 0 18,-2 2 0-18,-2-8 0 0,0 4 0 16,-3 2 0-16,-3-3 0 15,0 2 0-15,-3-8 0 16,5 8 0-16,8-8 0 16,-2-4 0-16,9 3 0 18,-5-6 0-18,0 0 0 1,-10 0 0 14,8 0 0-14,-4 0 0 18,-2 0 0-17,4 0 0 8,2 0 0-10,-2 0 0 12,0-6 0-11,-2-9 0 14,-4-2 0-15,-1 2 0 19,-3-6 0-19,-1-8 0 8,-1-3 0-4,-3-14 0 9,4-12 0-13,-5-3 0 21,1-7 0-21,-6-15 0 10,2-2 0-9,0 4 0 18,-13 3 0-19,-3 13 0 17,-5 2 0-17,0 1 0 0,0 2 0 9,0 2 0 10,0-6 0-19,-13 2 0 4,-8 6 0 10,2 9 0-14,-6 7 0 18,-11 12 0-18,-25 0 0 12,-21 6 0-12,-11 3 0 17,-19 1 0-17,13 15 0 9,6 3 0 9,11 0-19-18,9 0-58 0,5 38-58 19,60-19-102-19,1 5-170 20</inkml:trace>
    </iact:actionData>
  </iact:action>
  <iact:action type="add" startTime="7306">
    <iact:property name="dataType"/>
    <iact:actionData xml:id="d2">
      <inkml:trace xmlns:inkml="http://www.w3.org/2003/InkML" xml:id="stk2" contextRef="#ctx0" brushRef="#br0">20247 15281 225 0,'0'0'179'13,"0"0"-74"-12,0 0 17 10,0 0-10 9,0 0 22-20,0 0-13 0,38-34-15 15,-38 34-14-15,0 0-21 16,0 0-13-16,0 0-1 14,0 0 4-14,0 0-8 16,0 0-9-16,0 0-6 13,0 0-12-13,0 0-14 17,0 0-4-17,-19 9-2 22,-17 7 0-22,0 6-3 0,-4-7 2 9,7 6 0 12,-3-2 7-21,0 6 0 0,-4 4 5 9,4 8 4 12,2 0-2-21,3 5-1 0,3-6-5 19,-5 1-3-19,12-1-6 1,-7 0-1 9,5-11-1 5,6 4 1-15,-2-1-2 12,5-3 2-12,5 3 4 17,-1 2 0-17,-3 5 8 14,2-13-3-14,9 3-1 16,-2-10-2-16,4 14 8 16,-4-1 3-16,4 6-5 16,0-6-3-16,0 3-2 15,0 4 6-15,0 2-5 16,0-9-4-16,0-3-5 15,0-6 3-15,0-7-3 18,10 1 3-18,7-1 3 0,-4 4-1 16,10 2 0-16,0 1-3 18,7-6-3-18,8 12 2 14,-3-10 1-14,1 14-1 17,2-12 5-17,-6 12-6 11,-1-14 4-11,1 6-4 17,0-4 1-17,-5 2-2 16,5-7 0-16,-1 1 2 15,5-1-3-15,-6-3 0 15,8-5 0-15,2 4 0 16,2-4 1-16,2-1 0 15,9-3-1-15,-7 0-4 17,11 0 3-17,-9 0-1 0,9-7 2 16,-15-5 0-16,1-9 0 15,-6 1 0-15,-5 8-1 15,0-13 0-15,-5 0-2 15,5-12 3-15,-7-12-3 16,4-8 0-16,-5-12 1 14,-12 0 0-14,-1 8 0 22,-11 4 1-22,0 7-1 0,0 4 2 11,0 6-2 8,0-4 2-19,0-1 0 0,-19-1 0 13,-4 9 0-9,2 2-1 9,-15-2 0-13,2-5 0 16,-12 9 0-16,-7-2 1 18,-2 5 1-18,-2-2-1 12,15 4-2-12,-4-1 2 17,6 11 0-17,2-6 0 16,-2 12-1-16,0 5-1 14,-7-5 1-14,-5 2-2 13,8 3-4-13,-1 1-43 19,1 4-51-19,6 2-81 4,30 0-127 6,8 0-440 6</inkml:trace>
    </iact:actionData>
  </iact:action>
  <iact:action type="add" startTime="10939">
    <iact:property name="dataType"/>
    <iact:actionData xml:id="d3">
      <inkml:trace xmlns:inkml="http://www.w3.org/2003/InkML" xml:id="stk3" contextRef="#ctx0" brushRef="#br0">24400 7475 853 0,'0'0'132'5,"0"0"61"8,291 8-51-13,-150-8 7 19,36 0-7-19,43 0-30 17,56 0-11-17,54 0-26 15,56 0-8-14,52 0-23 16,20-4-7-17,1 4-37 1,-14 7 0 11,-41 50 0-8,-27 5 0 9,-46 1 0-13,-55-8 0 17,-44-14 0-17,-72-7 0 8,-73-17 0 9,-56-15-23-17,-31-2-140 18,-36 0-140-17,-42 0-133-1,-18 6-139 17</inkml:trace>
    </iact:actionData>
  </iact:action>
  <iact:action type="add" startTime="11554">
    <iact:property name="dataType"/>
    <iact:actionData xml:id="d4">
      <inkml:trace xmlns:inkml="http://www.w3.org/2003/InkML" xml:id="stk4" contextRef="#ctx0" brushRef="#br0">24409 13361 536 0,'0'0'431'1,"0"0"-267"10,0 0 33-11,278-101-28 17,-147 68-21-17,35 5-12 16,68-7-29-16,61 7-24 18,68 3-31-18,50 13-28 17,19 12-24-17,-24 0 0 0,-26 30 0 14,-41 18 0-14,-42 2 0 18,-44-13 0-18,-50-12 0 14,-47-22 0-14,-49-3 0 17,-45 0 0-17,-33 0-95 11,-31-9-148-11,-8 2-162 21,-51 7-288-21</inkml:trace>
    </iact:actionData>
  </iact:action>
  <iact:action type="add" startTime="12337">
    <iact:property name="dataType"/>
    <iact:actionData xml:id="d5">
      <inkml:trace xmlns:inkml="http://www.w3.org/2003/InkML" xml:id="stk5" contextRef="#ctx0" brushRef="#br0">24080 18586 884 0,'0'0'166'1,"0"0"16"9,0 0-54 4,0 0 14-14,0 0-9 23,316-63-19-23,-204 61-7 0,33 2-11 8,34 0-15 14,43 0-67-22,54 0-14 0,55 0 0 17,52-9 0-17,34-10 0 12,15 2 0-12,-12 9 0 13,-28 8 0-10,-32 0 0 19,-50 0 0-22,-41 19 0 1,-45 6 0 9,-60-4 0 5,-42-6 0-15,-44-15 0 15,-36 0 0-14,-25 0 0 14,-17 0-258-15,0 0-167 4,-10 0-418 3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6T05:05:14.4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993">
    <iact:property name="dataType"/>
    <iact:actionData xml:id="d0">
      <inkml:trace xmlns:inkml="http://www.w3.org/2003/InkML" xml:id="stk0" contextRef="#ctx0" brushRef="#br0">4831 7184 598 0,'0'0'285'4,"0"0"-213"10,0 0 18-14,0 0-23 15,0 0-6-15,0 0-12 16,0 0 8-16,0 0-1 14,0 0 3-14,0 0 4 16,0 0-10-16,0-13-10 16,0-2 2-16,21-6-5 16,-2 2-14-16,0-3 3 16,4-6-8-16,-6 3 7 15,6 0-12-15,4-3 5 16,1 3 0-16,7-3 6 15,-3-3-3-15,6 0-5 17,-6 3 0-17,-1-1-7 0,5 1 4 14,-6 0-5-14,3 4 6 17,-3-1-9-17,6 5 6 14,6-4-4-14,-2-1 0 16,12 0-2-16,-5-3-1 16,-1 3 3-16,7-4-6 15,-5 5 11-15,-3-5-14 17,3 4 7-17,-4 4-1 15,-2 2-7-15,3-2 0 15,-1 5 0-15,2-4 0 16,1 2 0-16,-1 3 0 16,-4-6 0-16,11 10 0 15,-3-7 0-15,3 3 0 16,-4-5 0-16,3-2 0 0,-1 7 0 16,-9-6 0-16,11 5 0 15,-5 0 0-15,-4-6 0 16,5 9 0-16,-15 1 0 22,3-3 0-22,-1 2 0 0,2 1 0 8,-2-1 0 14,-2 6 0-22,-5-1 0 0,3 1 0 14,-1-2 0-14,-1 0 0 12,10 5 0 4,2 1 0-16,-2 3 0 17,13 0 0-16,-3 0 0-1,1 0 0 13,8 0 0-13,-6 0 0 16,8 0 0-16,4 0 0 15,5-6 0-15,1 6 0 16,3-2 0-16,4 2 0 16,-2 0 0-16,10 0 0 14,-4 0 0-14,9 0 0 16,-2 0 0-16,-11 0 0 17,2 0 0-17,-9 0 0 15,-8 0 0-15,-4-6 0 16,-4 6 0-16,-4 0 0 15,-1 0 0-15,-1 0 0 16,6 0 0-16,-1 0 0 16,10 0 0-16,3 0 0 1,-4 0 0 14,3 0 0-15,-9 0 0 16,-1 0 0-16,-1 0 0 16,-2 0 0-16,-3 0 0 13,5 0 0-13,0 6 0 16,-4-4 0-16,12 11 0 16,4 5 0-16,7 2 0 15,2 0 0-15,2 0 0 16,-9-5 0-16,3 3 0 16,-7-1 0-16,7 7 0 15,2-1 0-15,2 7 0 17,-11-5 0-17,7 3 0 0,-9 1 0 15,-4-1 0 1,8 5 0-16,-4-1 0 0,-1 0 0 16,-6 1 0-16,-1-4 0 14,-4 3 0-14,4 4 0 16,12 2 0-16,-4 3 0 15,7-1 0-15,-3 2 0 16,-4-6 0-16,1 1 0 17,-5-3 0-17,0 3 0 15,-7-9 0-15,1 4 0 16,-4 1 0-16,1-4 0 15,-4-1 0-15,9 9 0 15,-2 4 0-15,2 3 0 16,10 2 0-16,-6-2 0 16,0 2 0-16,0-7 0 0,-6 4 0 16,-7-6 0-16,0-5 0 16,-1 0 0-16,-3-3 0 15,0 3 0-15,6 6 0 14,-3-9 0-14,1 1 0 17,3 5 0-17,7 1 0 21,6 1 0-21,-1 2 0 0,2 0 0 10,-4-7 0 6,-9 5 0-16,3-1 0 16,-9 0 0-16,-4-1 0 16,3-7 0-15,-6 0 0 0,4 6 0 12,1-2 0 3,8 4 0-16,1 8 0 0,10 6 0 15,2 10 0-15,7-2 0 16,-3 3 0-16,7 0 0 16,-7-4 0-16,-4-2 0 14,-4-7 0-14,0-2 0 16,0-5 0-16,-12-5 0 16,-1-4 0-16,-6 9 0 16,-4 5 0-16,0 4 0 15,6 0 0-15,-2 18 0 16,6 8 0-16,3 6 0 16,1 4 0-16,-3-4 0 16,-7-4 0-16,6-1 0 0,-4 1 0 16,7 4 0-16,-5-9 0 16,-6 5 0-16,-6 4 0 15,-1-1 0-14,-1 4 0 17,-7-6 0-18,6-3 0 16,-8-11 0-16,3 1 0 0,-1 13 0 17,-4 7 0-17,-2-2 0 14,2-2 0-13,-2 1 0 18,-5-11 0-19,-8 13 0 15,13 15 0-15,-8 2 0 18,-1 1 0-18,-8-10 0 0,0-11 0 15,0-4 0-15,0-1 0 15,0-5 0-14,0 3 0 13,-4-3 0-14,-7 11 0 16,-1 12 0-16,1 14 0 23,9 9 0-23,2 14 0 0,0-14 0 7,0-12 0 9,0-7 0-16,0-17 0 16,0-5 0-16,0 1 0 15,0-6 0-15,0 18 0 16,0 13 0-16,0-13 0 16,0-4 0-16,0-9 0 17,-4-15 0-17,-9 3 0 0,-4 8 0 15,-6 10 0-15,-2-2 0 15,-13 5 0-15,0-6 0 16,8-5 0-16,-3 6 0 15,7-7 0-15,-1 4 0 16,10-2 0-16,-6-2 0 16,4 5 0-16,2-11 0 21,-6 7 0-21,4-2 0 0,-8-4 0 9,6-3 0 7,-11-6 0-16,5 2 0 15,-5 0 0-15,5 3 0 16,-3-1 0-16,1 7 0 16,5 1 0-16,-7 11 0 15,-7 7 0-15,2 20 0 17,0-1 0-17,-4-15 0 0,2-16 0 15,0-13 0-15,5-11 0 16,-3 2 0-16,4-1 0 16,9-8 0-16,0-1 0 15,4-4 0-15,4-11 0 16,2 10 0-16,1-11 0 16,-5 5 0-16,2 2 0 15,-10-3 0-15,2-5 0 15,4-1 0-15,-4-3 0 16,-1-6 0-16,1-7 0 15,0 1 0-15,2-1 0 16,2-3 0-16,-4-2 0 16,6 5 0-16,2-2 0 0,-2-2 0 15,7-5 0-15,-1 1 0 16,5-4 0-16,0 0 0 22,6 0 0-22,0 0 0 0,-7 0 0 8,7 4 0 8,-6-4 0-16,2 5 0 16,0-5 0-16,-5 0 0 16,9 4 0-16,0-4 0 16,-6 0 0-16,-5-9 0 16,-1-48 0-16,5-16 0 2,7-9 0 12,0-7 0 2,0-1 0-16,13-10 0 0,10 16 0 16,0 10 0-16,3 30 0 14,-12 19 0-14,-5 13 0 16,-5 12 0-16,-4 0 0 14,0 0 0-14,0 0 0 16,0 12 0-16,0 49 0 16,0 21 0-16,0 0 0 16,-13-9 0-16,-20-3 0 15,3-11 0-15,1-5 0 16,-1-5 0-16,15-8 0 16,1-7 0-16,9-6 0 16,5 0 0-16,0-12 0 0,0 6 0 16,5-11 0-16,43-3 0 15,15-3 0-15,20-5 0 16,13 0 0-16,6-5 0 15,1-27 0-15,-2 7 0 16,-19-3 0-16,-12 12 0 22,-11-9 0-22,-7 4 0 0,-16 5 0 8,-13-9 0 8,1-7 0-16,-18-17 0 16,-6-20-14-16,0-42-128 16,-25-15-104-16,-11 69-91 15,4 8-535-15</inkml:trace>
    </iact:actionData>
  </iact:action>
  <iact:action type="add" startTime="13601">
    <iact:property name="dataType"/>
    <iact:actionData xml:id="d1">
      <inkml:trace xmlns:inkml="http://www.w3.org/2003/InkML" xml:id="stk1" contextRef="#ctx0" brushRef="#br0">12520 6224 351 0,'0'0'710'7,"0"0"-611"8,0 0 54-15,0 0-27 13,0 0-48-13,0 0 1 9,272-19-7 6,-215 19-1-15,6 32-9 17,-2 8-1-17,0 14-18 15,-2 0 2-15,-8-3-18 16,-1 2-2-16,-10 9-8 15,-8 4-2-15,-5 12-5 16,-20 3-7-16,-7 12-3 0,0-3 0 15,-21 2 0 0,-43-12 0-14,-14-15 0-1,-10-15-7 16,-13-22 1-16,2-24 3 14,-3-4-18-14,12 0-11 16,16-47-2-16,26-3 10 22,14 4 4-22,28 10 15 0,6 7-1 9,0 10 6 7,4 2 0-16,40 13 3 16,15 4 13-16,9 0 10 15,9 0-1-14,6 36-10 15,-1 4-3-16,8 6-3 0,-3-2 1 17,1 2-2-17,-5-6-3 14,-14-4 0-14,-6-11-3 16,-16-4-2-16,-16-13 3 14,-3-3-8-14,-18 4 5 16,9-2-30-16,-2-4-56 16,-9 1-98-16,-8-4-111 15,0 0-118-15</inkml:trace>
    </iact:actionData>
  </iact:action>
  <iact:action type="add" startTime="14258">
    <iact:property name="dataType"/>
    <iact:actionData xml:id="d2">
      <inkml:trace xmlns:inkml="http://www.w3.org/2003/InkML" xml:id="stk2" contextRef="#ctx0" brushRef="#br0">13925 6776 707 0,'0'0'306'1,"0"0"-121"-1,0 0-13 13,0 0-41-13,0 0-40 15,285 0-5-15,-209 0-19 15,6 0-11-15,6-7-16 16,-1-11-7-16,-11 11-8 16,-5 3-15-16,-14 0 0 22,-13 4-10-22,-18 0 0 0,-9 0-39 9,-17 0-64 7,0 0-71-16,0 0-121 15,-21 0-95-15</inkml:trace>
    </iact:actionData>
  </iact:action>
  <iact:action type="add" startTime="14591">
    <iact:property name="dataType"/>
    <iact:actionData xml:id="d3">
      <inkml:trace xmlns:inkml="http://www.w3.org/2003/InkML" xml:id="stk3" contextRef="#ctx0" brushRef="#br0">14151 6940 718 0,'0'0'234'1,"0"0"-50"10,0 0-85-11,0 0-34 13,0 0 2 2,53 212-7-15,-47-143 2 0,0 0-23 16,-2-3-19-16,-1-16-3 15,3-10-13-15,-2-19-4 16,-4-5-1-16,0-13-2 14,4-3-44-14,11 0-75 16,-4 0-18-16,1 0-109 17,-1-24-141-17</inkml:trace>
    </iact:actionData>
  </iact:action>
  <iact:action type="add" startTime="14885">
    <iact:property name="dataType"/>
    <iact:actionData xml:id="d4">
      <inkml:trace xmlns:inkml="http://www.w3.org/2003/InkML" xml:id="stk4" contextRef="#ctx0" brushRef="#br0">14646 6719 467 0,'0'0'311'11,"0"0"-147"-11,0 0-17 15,0 0-79-15,38 253-25 16,-34-159 12-16,-2-4-28 17,9-4-10-17,-1-13-15 15,3-16-2-15,-2-11 0 15,5-14-8-15,-3-11-52 16,0-9-60-16,-13-12-112 15,6 0-257-15</inkml:trace>
    </iact:actionData>
  </iact:action>
  <iact:action type="add" startTime="17306">
    <iact:property name="dataType"/>
    <iact:actionData xml:id="d5">
      <inkml:trace xmlns:inkml="http://www.w3.org/2003/InkML" xml:id="stk5" contextRef="#ctx0" brushRef="#br0">11454 18365 438 0,'0'0'155'3,"0"0"-12"9,0 0-4 3,0 0-42-15,0 0-6 16,0 0-1-16,0 0-14 16,19-7-5-16,-19 7-2 15,0 0-6-15,0 0-11 16,0 16-21-16,0 13-7 0,-15-2-1 16,-4-2-7-16,0 3 12 15,-4 1-7-15,4-8-1 15,-7 4-12-15,5 3 6 23,-6-9-4-23,-5 15-2 0,1-15 1 8,3 6 2 9,-3 5 2-17,-3-10-4 15,9 5 5-15,-5-10-9 16,5 7 7-16,-2-15-6 16,3 14 6-16,-1-13-2 15,2-1-3-15,8 3-4 17,-4-7 1-17,2 6 0 0,-6-2-2 15,0-7-2-15,-2 0 2 20,-1 9-2-20,-1 0 1 15,-5-2 3-15,1 5 2 15,-1 4-5-14,5-11 4 14,-3 11-3-15,5-16-1 21,-2 9 3-21,-3-2-5 0,9 2 2 15,0-5-1-15,-2 1 2 16,-5 5 3-16,5 0 1 16,-6-2-4-16,3-1 9 0,1 6-10 15,-4-13 1-13,-1 8-1 12,-12-8-1-14,6 8 0 16,-10-8 0-16,6 9-1 14,-2-9 2-14,2 12-4 16,0-12 7-16,-3 8-2 22,8-1 0-22,-3-7 1 0,-2 10-3 9,2-10 0 8,-6 0 0-17,-1 0 2 16,-5 0-4-16,-5 0 4 15,-4 0-1-15,0 0 1 16,0 0 2-16,-13 0-1 0,-6-10 0 15,-4 3 29 0,-13-1-20-15,-6-2-11 16,0 8 9-16,4-7 28 0,-4 1-36 16,2 0 6-16,0-8-7 15,-7 4 3-15,7-5-4 16,0 5 1-16,7-4 12 16,1-2-10-16,0 6 1 20,-1 5-1-20,3-14 9 0,-8 14-9 11,15-11 5 4,4 2-3-15,13 3-5 16,-1-2 0-16,3-2 0 16,-4 6 0-16,-7-18 0 1,-6 4 0 14,-13-11 0-14,-2 7 0 14,-4 1 0-15,-6 3 0 16,-5-4 0-16,-8 5 0 14,-4 2 0-14,-4 7 0 16,-5 3 0-16,9-5 0 15,10 0 0-15,9 6 0 23,8-7 0-23,2 6 0 0,3-4 0 9,-11-9 0 6,-3 6 0-15,-3-2 0 16,10-4 0-16,15 6 0 16,14-6 0-16,9 4 0 15,3 5 0-15,13 0 0 16,-7-6 0-16,-1-6 0 0,-10-16 0 16,2-9 0-16,-4-5 0 15,4-3 0-15,6 8 0 16,1 13 0-16,18 3 0 15,2 12 0-15,5 4 0 16,-9-8 0-16,-6 5 0 16,-2-12 0-16,-11-10 0 15,-4 2 0-15,-4-6 0 16,-1 1 0-16,1 1 0 15,8 2 0-15,9 9 0 16,10-7 0-16,9-1 0 16,-7-3 0-16,9-15 0 16,-11-9 0-16,-4-11 0 0,0-6 0 15,0 6 0-13,-2 2 0 12,8 0 0-14,-17-1 0 16,7 1 0-16,-8-2 0 14,7-1 0-14,7-11 0 16,0-7 0-16,-10-1 0 15,8-15 0-15,-4 3 0 17,-1 10 0-17,7-2 0 15,1 6 0-14,7 5 0 15,1 12 0-16,3 2 0 15,-1-8 0-15,14 5 0 17,-4-5 0-17,7 3 0 0,-9 2 0 14,6-8 0 1,-10-3 0-15,0 2 0 17,0 4 0-17,2 0 0 0,6 1 0 15,0-4 0-15,2-9 0 15,1-1 0-14,-5 0 0 14,11 9 0-15,1 14 0 22,-5 2 0-22,10 9 0 0,-4 6 0 9,-1 1 0 7,1-3 0-16,-4-3 0 15,-3-11 0-15,-1 14 0 16,-3 1 0-16,6 10 0 16,1 10 0-16,-7 3 0 2,11 4 0 12,-4-3 0 3,-1-2 0-17,-10-4 0 0,0-13 0 15,-2-11 0-15,-17-20 0 14,-6-10 0-14,-9 7 0 16,5 3 0-16,8 18 0 22,12 10 0-22,3 12 0 0,19 9 0 8,-3 4 0 9,3-3 0-17,6-4 0 15,-4-6 0-15,4-7 0 16,0-4 0-16,0-8 0 16,0-1 0-16,0 5 0 15,0 7 0-15,0 5 0 16,0 9 0-16,0 4 0 0,0-5 0 16,0-5 0-16,0-3 0 15,0 1 0-15,4-8 0 16,-4 7 0-16,0 6 0 15,0 6 0-15,6 2 0 15,3 11 0-15,-7-8 0 17,8-4 0-17,-3-18 0 15,5-11 0-15,-3-5 0 16,1-12 0-16,-1-4 0 15,-3 12 0-15,11 6 0 16,0 14 0-16,-2 14 0 16,-5 3 0-16,13 4 0 16,3-3 0-16,5-10 0 0,1 0 0 15,8-14 0 1,10-15 0-16,1-10 0 0,6-13 0 15,0-4 0-14,2 4 0 13,-4-1 0-14,-7 2 0 17,7 5 0-17,-9 20 0 14,-10 18 0-14,-6 15 0 16,-7 13 0-16,-9 6 0 17,1 8 0-17,-11 4 0 16,-4 6 0-15,5 2 0 13,-5 4 0-14,0 0 0 16,0 0 0-16,0 0 0 0,0 0 0 15,0 0 0 1,0 0 0-16,0 0 0 0,0 0 0 16,0 0 0-16,0 0 0 14,0 0 0-14,-19-3 0 16,-13-5 0-16,11 4 0 16,10 4 0-16,3 0 0 22,8 0-64-22,0 0-105 0,0 12-138 14,27 20-47-14</inkml:trace>
    </iact:actionData>
  </iact:action>
  <iact:action type="add" startTime="20963">
    <iact:property name="dataType" value="strokeEraser"/>
    <iact:actionData xml:id="d6">
      <inkml:trace xmlns:inkml="http://www.w3.org/2003/InkML" xml:id="stk6" contextRef="#ctx0" brushRef="#br1">25822 32864 376 0,'0'0'165'29,"0"0"-88"-29,0 0 25 0,0 0-68 0,0 0-34 6,0 0-3 2,0 0-58-2,0 0-50 2,0 0-115 0</inkml:trace>
    </iact:actionData>
  </iact:action>
  <iact:action type="remove" startTime="21290">
    <iact:property name="style" value="instant"/>
    <iact:actionData xml:id="d7" ref="#d5"/>
  </iact:action>
  <iact:action type="add" startTime="21341">
    <iact:property name="dataType" value="strokeEraser"/>
    <iact:actionData xml:id="d8">
      <inkml:trace xmlns:inkml="http://www.w3.org/2003/InkML" xml:id="stk7" contextRef="#ctx0" brushRef="#br1">26252 33137 362 0,'0'0'191'51,"0"0"-129"-51,0 0-4 0,0 0-47 0,0 0-7 0,0 0-3 0,15-16 2 0,-15 16-3 6,0 0 0 7,0 0-9-13,0 0-83 7,0 0-192-1</inkml:trace>
    </iact:actionData>
  </iact:action>
  <iact:action type="add" startTime="23957">
    <iact:property name="dataType"/>
    <iact:actionData xml:id="d9">
      <inkml:trace xmlns:inkml="http://www.w3.org/2003/InkML" xml:id="stk8" contextRef="#ctx0" brushRef="#br0">11477 18358 245 0,'0'0'78'13,"0"0"35"-13,0 0-11 16,0 0 2-16,0 0 33 16,0 0-3-16,0 0-7 15,6 0-55-15,-6 10-23 16,0 25 6-16,0 1-3 16,-6 1-13-16,-26-1 3 15,-6 0-8-15,-2 2-6 17,-8-9 3-17,1 4-6 0,-3-5-1 15,-5-9 0 1,-4 10 8-16,0-5-5 0,2 1 9 16,0-3-13-14,2-3-2 10,-1-2-4-12,-3 0-6 16,0-17-2-16,-5 8-5 23,-1-8 5-23,-2 0-5 0,-7 4 11 13,11 3-12-13,-5-7 8 11,3 9-1 4,2 0 1-15,-3-9-3 16,14 3-2-16,-1 1 5 15,2-1-9-15,-3 6 8 16,-3 0-7-16,4-9 5 17,-2 7-7-17,5 3 1 0,3 1 4 15,3-2-1-15,0-2 1 16,6 2-1-16,-2 0-4 15,0-6 2-15,8 4 1 22,-10 3 0-22,2-10-3 0,-2 8-1 16,-4-1 4-16,1-3 1 9,5 13-3 6,2-9 6-15,2-8-8 16,5 9 8-16,-3-7-7 15,9 8 2-15,-3-10-3 16,5 0 0-16,-8 0-1 16,-7 0 1-16,-4 0-1 16,-9 0 3-16,-4 0-4 0,-4 0 5 15,-2 0 3-13,2 0-5 12,11 0 1-14,-9 0-2 16,4 0 1-16,0 0-1 14,-6 0 0-14,-6 0 8 16,6 0-3-16,0 0 4 22,2 0-8-22,11-10 7 0,-11 8-8 14,13-15 4-14,-13-4 7 12,13 6-8 3,3-5-2-15,-3 2 0 15,-2 2 1-15,-9 0 0 17,-8 4 11-17,-5-9-1 0,-1 5-4 15,-3 0-7 1,9 4 4-16,-6-5-1 0,3-8-1 16,5 4-3-16,-6-6 3 16,-1-11 15-16,-1 6-16 14,1 2 7-14,5 2-7 17,8 0 4-17,-2 12-6 16,5-12 2-16,-7-1-2 15,-15 4 1-15,-2-11 6 16,-6-2-4-16,-7-6 4 16,5 7-7-16,6 9 0 1,2-7 0 13,5 17 0 3,5-7 0-17,3 13 0 0,-4-13 0 16,-3 12 0-16,-2-14 0 14,-10 10 0-14,0-8 0 16,6 4 0-16,0 2 0 22,11-6 0-22,-2 4 0 0,-5-4 0 9,2 6 0 6,-8-1 0-15,0-5 0 16,7 0 0-16,1-5 0 16,7 12 0-16,0-3 0 15,0-3 0-15,-1 2 0 16,-3 7 0-16,12-3 0 16,9 1 0-16,14 15 0 0,1-15 0 16,-1 6 0-16,-6-6 0 15,0-1 0-15,-2-1 0 16,-4-15 0-16,0-3 0 15,-3-3 0-15,3-1 0 16,2 0 0-16,-4 5 0 16,3-6 0-16,3 11 0 21,7-7 0-21,1 6 0 0,5-13 0 10,-11-3 0 5,4-7 0-15,0-5 0 16,3 2 0-16,-7-6 0 15,-2-7 0-14,-2-10 0 15,-3-4 0-16,1-1 0 0,-2-1 0 15,6 9 0-15,-9 9 0 16,9 9 0-16,6-2 0 16,-4 6 0-16,3-10 0 14,-5-5 0-14,-7-1 0 16,3-2 0-16,-4 1 0 16,5 8 0-16,1 6 0 20,4 12 0-20,9-7 0 0,-7 0 0 11,-4 0 0 8,4-11 0-19,-12-3 0 0,-1-11 0 14,-1 11 0 2,3 7 0-16,7 7 0 1,7 10 0 12,7-1 0 3,-5-3 0-16,3-2 0 0,-3-4 0 15,-1 5 0-14,5-8 0 13,-5 0 0-14,9-5 0 16,-9 1 0-16,-4-8 0 23,3 0 0-23,-5 0 0 0,12 3 0 16,10 1 0-16,-5 4 0 8,4-6 0 8,4-1 0-16,0 6 0 15,-3-12 0-15,5 1 0 16,-2-1 0-16,7 1 0 16,-5-1 0-16,7 5 0 15,0 0 0-15,-4-12 0 0,-1 7 0 18,-8 0 0-18,7 0 0 16,-5 1 0-16,0 8 0 13,-2-9 0-13,5 1 0 16,-7 3 0-16,2-4 0 5,-2-4 0 11,-2 6 0-16,4-3 0 16,4 3 0-16,1 5 0 15,8 7 0-15,-3-6 0 14,1-3 0-14,6-2 0 23,0 6 0-23,0 1 0 0,0 6 0 16,0-2 0-16,0 2 0 16,17-3 0-16,-5 3 0 13,-3-2 0-13,1 2 0 16,-1 8 0-16,-3 3 0 22,7-3 0-22,-7 0 0 0,5-5 0 15,3-12 0-15,-5-1 0 9,6-3 0 7,-5 6 0-16,7 4 0 16,4 8 0-16,-2 4 0 15,0 4 0-15,6-3 0 16,-4-2 0-16,9-13 0 16,-3-2 0-16,-4-11 0 0,1 2 0 16,-3 1 0-16,-2 6 0 15,0 11 0-15,-3 11 0 16,3-3 0-16,11 6 0 16,-1-4 0-16,1-1 0 15,12-7 0-15,-8-4 0 16,2-10 0-16,-5-1 0 16,-3-6 0-16,-1-6 0 15,-4 0 0-15,-2 3 0 15,2 3 0-15,5 18 0 16,-1 5 0-16,1 7 0 16,7-1 0-16,1 6 0 16,2 0 0-16,-4-2 0 0,4 5 0 15,-2 0 0 1,6-4 0-16,-6-9 0 0,6 0 0 16,-8-5 0-16,-1-2 0 15,-1 13 0-15,-5 3 0 15,-10 11 0-15,6 5 0 22,-14 9 0-22,5 10 0 0,-14-3 0 10,5 9 0 5,-5 0 0-15,0 0 0 16,0 0 0-16,0 0 0 18,0 0 0-18,0 0 0 0,0 0 0 16,-45 31 0-16,-20 16 0 13,-4 2 0-11,-1-5 0 12,0-3 0-14,-1 0 0 15,1-4 0-15,1-5 0 15,6 4 0-15,14-1 0 16,9-4 0-16,6-7 0 16,13-7 0-16,13-5 0 22,4-12 0-22,4 0 0 0,0 0 0 9,0 0 0 7,0 0 0-16,12 0 0 15,47 0 0-15,26-31 0 16,20-22 0-16,15-12 0 16,4-5 0-16,-4 5 0 16,-16 3 0-16,-16 12 0 0,-25 10 0 17,-4 8 0-17,-10 7 0 15,-7 4 0-15,-17 8 0 14,-2 10 0-14,-12-1 0 16,-11 4 0-16,4 0 0 22,-4 0 0-22,0 48 0 0,0 35 0 9,0 11 0 6,0-1 0-15,-27 1 0 16,-3-9 0-16,9-14 0 16,2-18 0-16,11-12 0 15,-3-13 0-15,5-9 0 16,2 12 0-16,4 13 0 16,0 21-17-16,0 21-157 0,4-50-98 16,9-7-154-16</inkml:trace>
    </iact:actionData>
  </iact:action>
  <iact:action type="add" startTime="27617">
    <iact:property name="dataType"/>
    <iact:actionData xml:id="d10">
      <inkml:trace xmlns:inkml="http://www.w3.org/2003/InkML" xml:id="stk9" contextRef="#ctx0" brushRef="#br0">705 16747 937 0,'0'0'115'8,"0"0"16"-3,0 0-22 11,0 0-36-16,0 0 9 20,0 0-17-20,0 0-12 0,187-11 15 11,-143 11-21 5,3 4 4-16,-7 15-12 20,4 15 12-20,-4 3-20 0,2 20 13 16,-4 11-24-16,-17 7 6 16,-6 15-10-16,-15 3-6 14,0 14 3-13,0-13-9 14,-53 12 1-15,-12-16-4 16,-26 4 4-16,-8-22-5 16,-6-7 1-16,0-15-1 16,6-17 0-16,4-26-2 0,13-7-1 15,6 0-4 1,25-28-10-16,17-28 3 0,16-7-3 16,18-2 12-16,0 4-11 14,0 17 9-14,33 2 1 16,14 17 5-16,5-2-1 15,7 11 2-15,13 4 0 16,14 12 2-16,11 0 0 17,4 0-2-17,-2 28 12 15,7 21 6-15,-11 4 4 15,-9 0 1-15,-10-9-1 17,-11-4-2-16,-16-5-10-1,-11-23-2 14,-13 4-6-12,-4-16-4 12,-2 0-6-14,0 0-18 15,2 0-47-15,0-9-43 15,-2-20-67-15,-19 10-109 16,0 2-186-16</inkml:trace>
    </iact:actionData>
  </iact:action>
  <iact:action type="add" startTime="28277">
    <iact:property name="dataType"/>
    <iact:actionData xml:id="d11">
      <inkml:trace xmlns:inkml="http://www.w3.org/2003/InkML" xml:id="stk10" contextRef="#ctx0" brushRef="#br0">1883 17242 74 0,'0'0'918'15,"0"0"-776"-15,0 0 16 14,0 0-21-14,0 0-52 16,244-4 3-16,-166-13 1 16,11 1-22-16,7-4-10 16,1 0-9-16,-12 10-22 15,-14 10-15-15,-14 0-10 16,-25 0 1-16,-13 0-4 0,-19 0-33 16,0 0-73-16,0 0-76 15,-15 0-91-15,-19 5-411 18</inkml:trace>
    </iact:actionData>
  </iact:action>
  <iact:action type="add" startTime="28623">
    <iact:property name="dataType"/>
    <iact:actionData xml:id="d12">
      <inkml:trace xmlns:inkml="http://www.w3.org/2003/InkML" xml:id="stk11" contextRef="#ctx0" brushRef="#br0">2178 17320 731 0,'0'0'163'16,"0"0"14"-16,0 0-68 16,0 0-28-16,0 0 3 0,0 0 25 16,97 172-26-16,-85-104-22 14,-8-6 4-13,-1-5-30 15,-3-7-8-16,0-10-17 15,0-15-8-15,0-13-2 15,0-9-4-15,0-3-14 18,6 0-54-18,11 0-30 14,-3 0-77-14,1-40-24 15,-11 19-94-15,-4-4-197 32</inkml:trace>
    </iact:actionData>
  </iact:action>
  <iact:action type="add" startTime="28967">
    <iact:property name="dataType"/>
    <iact:actionData xml:id="d13">
      <inkml:trace xmlns:inkml="http://www.w3.org/2003/InkML" xml:id="stk12" contextRef="#ctx0" brushRef="#br0">2551 17127 735 0,'0'0'206'1,"0"0"-23"17,0 0-64-18,0 0-9 0,80 233-5 12,-61-155-8 6,-11-5-33-18,7-15-4 0,-5-5-25 13,3-9-26 3,-2-6-5-16,-1-10-4 0,5-3 0 17,-5-6-33-17,7-1-44 14,-4-11-65 2,-13-7-136-16,4 0-326 0</inkml:trace>
    </iact:actionData>
  </iact:action>
  <iact:action type="add" startTime="40316">
    <iact:property name="dataType"/>
    <iact:actionData xml:id="d14">
      <inkml:trace xmlns:inkml="http://www.w3.org/2003/InkML" xml:id="stk13" contextRef="#ctx0" brushRef="#br0">20902 7331 184 0,'0'0'394'14,"0"0"-218"-14,0 0-27 16,0 0-31-16,0 0-12 16,0 0-12-16,0 0-24 15,0 0-9-15,0 0 8 16,0 0-11-16,9 9-14 0,12-9 3 16,13-25-4-16,-5-3 4 15,5-9-17-15,8-4 2 16,2 1-2-16,7-5 1 22,-7 2-2-22,5 0-4 0,7 6-3 8,-11-5-4 8,5 2 10-16,1 8-11 17,4-10 0-17,-7 6-10 15,7-1 5-15,-7 1-4 15,5-2 0-15,-9 7 3 16,5-3-8-16,-1 2 4 16,1-2 0-16,5 6 7 0,-1 3-9 16,4 0 5-16,-2 3-4 15,-5-9 1-15,-1 8-4 16,-3-1-3-16,-1-5 0 23,-1 4 0-23,4 0 0 0,-8-3 0 7,-2 8 0 9,6 0 0-16,1-5 0 22,5 0 0-22,-5 4 0 0,1 2 0 9,-6-3 0 7,2 1 0-16,-2 6 0 16,6-2 0-16,-5 2 0 16,1-2 0-16,-2 5 0 16,6-6 0-16,-4 2 0 0,15-3 0 16,-2-6 0-1,-2 1 0-14,-3-2 0-1,3 1 0 14,-1 7 0-14,1-4 0 15,0 3 0-15,2 1 0 16,4 2 0-16,-7 1 0 15,7-3 0-15,0 11 0 21,-4-5 0-21,10-1 0 0,-1 1 0 11,3-1 0 4,-2 1 0-15,11 5 0 16,-4-3 0-16,-3 2 0 16,1 5 0-16,6-1 0 15,-5 4 0-15,12-3 0 17,-16 3 0-17,5-6 0 0,2 6 0 15,-1-3 0-15,1 3 0 16,12 0 0-16,3 0 0 16,-7 0 0-16,4 0 0 21,1 0 0-21,-3 0 0 0,5 0 0 16,3 0 0-16,12 0 0 9,-5 0 0 6,6 0 0-15,-6 0 0 16,-4 0 0-16,-4 0 0 15,-7 0 0-14,-2 0 0 14,0 0 0-15,-19 0 0 16,3 0 0-16,-1 0 0 16,-2 0 0-16,5 0 0 0,-5 0 0 16,-8 0 0-16,-9 0 0 15,-4 0 0-15,7 3 0 16,8 6 0-16,8 4 0 22,2-1 0-22,3 0 0 0,-3 1 0 9,7 2 0 12,-2 7 0-21,-1-2 0 0,-7-1 0 14,-1 5 0-14,-4-2 0 13,2 3 0 1,-2-3 0-14,6 3 0 16,11 5 0-16,0-2 0 16,10 1 0-15,1 2 0-1,10-1 0 15,-11 2 0-15,5 6 0 15,-5 2 0-15,0 1 0 16,-5 0 0-16,5 4 0 14,-4 0 0-14,0-5 0 16,3 6 0-16,-5-10 0 16,-4 1 0-16,-5-5 0 22,-6 1 0-22,-8-5 0 0,2 7 0 9,5-5 0 7,1 8 0-16,-2 6 0 16,2-7 0-16,-1 9 0 16,-1-5 0-16,-4 3 0 17,0-3 0-17,0 5 0 0,0-1 0 14,-2-1 0 2,2 2 0-16,-2-2 0 0,-3 2 0 15,-3-2 0-15,2-4 0 15,8 1 0-15,-11 0 0 16,12 1 0-16,-8-6 0 24,-5 4 0-24,12 3 0 0,0 4 0 12,15 10 0-12,-7 2 0 11,7 6 0 4,-10 4 0-15,9 6 0 17,-11 1 0-17,1 3 0 16,-4-7 0-16,-6-7 0 0,0-8 0 14,-11 2 0 3,-2-10 0-17,-2-2 0 0,2 4 0 20,-12-2 0-20,8 0 0 14,-2 12 0-14,10 4 0 16,0 4 0-16,3 5 0 16,1 4 0-16,-1-1 0 1,1 1 0 23,-1-2 0-24,3 2 0 0,-5-1 0 10,1-6 0 6,-3-1 0-16,-3-1 0 16,-6 4 0-16,4 1 0 20,-9 0 0-20,3 0 0 1,-7-10 0 13,-10-3 0-14,2 5 0 16,-8-6 0-16,8 15 0 16,4 2 0-16,0 4 0 16,0 2 0-16,0-1 0 1,-12-4 0 13,1 4 0 3,1 11 0-17,4-3 0 0,8 4 0 16,-10-14 0-16,2-5 0 14,-4-5 0-14,-1-3 0 16,-1 5 0-16,-1-3 0 22,7 8 0-22,4 5 0 0,0 8 0 8,-2-8 0 8,-2-4 0-16,-4-19 0 16,-9 0 0-16,0 1 0 16,-2-1 0-16,7-3 0 16,-5 0 0-16,-4-1 0 15,4-2 0-15,2 4 0 16,7-4 0-16,-7 1 0 0,9-2 0 16,0 5 0-16,-5 4 0 15,7 2 0-15,0 2 0 16,-2 0 0-16,0 0 0 15,-3 8 0-15,-5 5 0 16,-1 8 0-16,4-4 0 16,-10-13 0-16,5-8 0 15,-5-4 0-15,0-7 0 16,0 0 0-16,0-7 0 15,0-5 0-15,0 3 0 16,-5 2 0-16,-11-2 0 16,-3 12 0-16,4 0 0 0,-10 1 0 16,1-18 0-16,8 2 0 15,3-9 0-14,0-5 0 14,-4 1 0-15,11-6 0 15,-2-1 0-15,-3-6 0 15,-4-5 0-15,9-3 0 16,-13-4 0-16,0 0 0 16,-12-4 0-16,-5-68 0 15,-4-53 0-15,-7-33 0 16,-3-18 0-16,5 6 0 20,8 38-8-20,5 39-1 0,15 31 7 12,4 36 1 5,13 14 1-17,0 12 4 0,0 0 0 14,0 0 8 2,0 38-12-16,17 27 0 0,19 9 0 15,6 8 0-15,-2-1 0 15,7 0 0-15,-3 10 0 16,-8-1 0-16,2 4 0 23,-9-1 0-23,1-10 0 0,-13-19 0 7,-7-24 0 10,-10-15 0-17,2-19 0 16,17-6 0-16,13 0 0 15,18-37 0-14,9-50 0 14,5-20 0-15,3-17 0 16,3-8 0-15,-1 14 0 13,-4 16 0-14,-6 32 0 17,-21 22 0-17,-15 23 0 0,-23-7-24 16,0-3-248-16,-10 28-95 14,-22-1-77-14</inkml:trace>
    </iact:actionData>
  </iact:action>
  <iact:action type="add" startTime="43417">
    <iact:property name="dataType"/>
    <iact:actionData xml:id="d15">
      <inkml:trace xmlns:inkml="http://www.w3.org/2003/InkML" xml:id="stk14" contextRef="#ctx0" brushRef="#br0">33061 14161 661 0,'0'0'252'6,"0"0"-87"1,0 0-57 10,0 0-55-17,0 0-8 16,0 0-17-16,0 0-7 15,-25 10 13-15,-21 22-14 16,-1 5 0-16,11 16 20 15,1 8 3-15,11 12-13 16,20-8-13-16,4 1-8 0,0-4 0 16,13-15-7-16,31-13 4 15,9-25-6-15,6-9 3 16,-7 0-1-16,5-54-1 15,-17-28-1-15,-14-8 0 21,-10-4-1-21,-16 9 3 0,0 16 0 12,0 16 0 2,-42 16-2-14,-2 9 1 16,-9 10 3-16,9 18 15 16,0 0 16-16,2 0 17 15,6 58-11-15,13 14 2 16,14 6-22-16,9 4-5 0,0-7-13 16,0-22 0-16,28-16-3 19,12-18 1-18,8-19-1 14,5 0-1-15,-9-29 0 15,-2-27 2-15,-25-3-6 16,-13 12 7-16,-4 10-4 22,0 3 1-22,-25 18-2 0,-28 13 3 14,5 3 0-14,-9 0 2 16,11 12-2-16,8 20 3 16,17 10-2-16,10-10 6 0,11 1-6 16,0-1 6-16,0-7-4 15,23-6-2 1,11-9-1-16,8-10-2 0,-2 0 2 16,-2-46-1-16,-10-11-3 14,-18-12 4-14,-8 7-1 16,-2 19-3-16,0 8 4 15,-29 20-2-15,-26 2 2 17,-2 9-1-17,-2 4 3 16,6 0 0-16,7 7-1 16,10 47 7-15,13 7-5 12,23 10 18-13,0-2-4 16,0-4-7-16,32-8-1 16,12-11-4-16,8-10-1 16,-7-15-3-16,-3-17 2 0,-6-4-2 16,-7 0-2-16,-4-67-3 14,-16-13 0-14,-9-14 0 16,0 4 2-16,-17 8 1 23,-40 21 0-23,0 19-1 0,-10 27 4 13,4 15 2-13,10 0-2 11,13 12 1 5,8 41 0-16,13 4 4 15,19 5 6-15,0-6 3 16,0-2-3-16,45-2-12 16,14-11 3-16,10-19-2 2,3-22-4 12,-3 0-1-14,-12-29 2 17,-8-32-3-17,-20-21-1 15,-25-5 0-15,-4 9-4 15,0 10 8-15,-44 11 0 15,-17 20-2-15,-9 24 5 22,-7 13-2-22,-10 9 1 0,5 67 5 8,6 24 6 16,19 18 7-24,28 1 4 0,16-14-6 8,13-11 6 8,0-20-16-16,40-21 6 15,21-16-11-15,9-37 0 16,12 0-2-16,-6-37-4 16,-13-62 1-16,-23-19-5 0,-23-12 5 16,-17-2-4-16,0 23 5 15,-23 15-1-15,-28 32 1 16,-4 31-1-16,5 21 3 16,-3 10 0-16,7 22 2 15,14 34 4-15,13 13-4 16,15 8 9-16,4-14-10 15,0-10 4-15,38-13-5 16,10-11 0-16,3-14 0 16,-1-15-4-16,-9 0-3 15,1 0-63-15,-21-47-70 16,-21 13-109-16,0 6-167 17</inkml:trace>
    </iact:actionData>
  </iact:action>
  <iact:action type="add" startTime="45149">
    <iact:property name="dataType"/>
    <iact:actionData xml:id="d16">
      <inkml:trace xmlns:inkml="http://www.w3.org/2003/InkML" xml:id="stk15" contextRef="#ctx0" brushRef="#br0">32762 14349 366 0,'0'0'125'19,"0"0"39"-19,0 0-9 0,0 0-57 11,-280-3-8 5,164 3-32-16,-15 0 17 15,-4 8-18-15,-14 3 3 16,-5 7 12-16,-6 7-12 16,-17 3-10-16,-17-9-18 15,6-1-11-15,-3-18-13 18,13 0 2-18,10 0-8 0,12-8 5 13,8-27 5-13,9 0 22 16,13-2-12-16,0-3-13 15,8 2-1-15,-9-2 22 16,-4 8-22-16,1 7-7 16,1 3 35-16,-6 22-27 16,7 0 11-16,-11 0 41 15,-9 4-38-15,-20 30-14 16,-14-3 46-16,-16 7-18 15,0-10-35-15,-12 2 2 16,3-2 9-16,-14-9 2 16,12-2 0-16,22-9-9 0,14-8-6 16,25 0-2-16,37 0 2 15,24 0 0-15,28-36-22 16,26-14 22-16,14-15-1 15,12-4 6-15,3 12-7 15,0 20 6-15,-2 24-4 16,1 13 0-16,-3 0-2 20,-1 0-5-20,-18 0-13 0,-19 4 20 12,-13 26 1 3,-23-7 2-15,-22 2 1 16,-10-4-4-16,-12 4 2 17,-2 4-1-17,9-17 3 0,16-9-2 15,21-3-2-15,23 0 3 15,13 0-6-15,-1-13 1 16,-1-6 2-16,-20 1 0 15,-37 15 0-15,-32 3 2 15,-29 0 22-15,-22 0 1 16,1 0-20-16,-7 0-3 16,-11 0-1-16,-10 0 2 20,-14 0-3-20,-3 9 4 0,8 0-2 15,24-9-1-15,21 0 0 15,40 0 2-15,30 0-2 16,24-30 1-16,22-11 1 22,6-3 0-22,9 7-3 0,-7-1 0 15,-17 11 0-15,-10 2 1 15,-9 8 9-15,-14 14-4 22,-9 3-3-22,-16 0 13 0,-12 0-15 16,-26 3 8-16,-18 19-6 9,-18-12 3 6,4 2-6-15,-2-6 0 16,27-2-1-16,21-4 2 16,4 0-3-16,13 0 4 18,5-12-2-18,-3-13 3 0,-11 8-6 14,-3 2 3 1,-12-3 0-15,12 11 0 0,20-2 3 16,35 2-6-16,24-2 6 15,26 0-3-15,23 6 0 16,10 3 0-16,11 0 0 23,-6 0 0-23,-11 0 0 0,-8 3 0 7,-15 35 0 9,6-2 0-16,6 1 0 16,10 5 0-16,9-27 0 16,5 6 0-16,4-14 0 15,0-3 0-14,0-4 0 14,0 0 0-15,8-7 0 16,30-43 0-16,2-6 0 16,7-6 0-16,1-3 0 0,7-8 0 16,4-8 0-16,4 7 0 16,0-4 0-16,1 13 0 14,-5 15 0-14,-15 9 0 16,-6 13 0-16,-17 12 0 15,-4 8 0-15,-15 8 0 17,-2 0 0-17,0 8 0 15,-19 52 0-15,-47 23 0 15,-35 7 0-15,-10-1 0 16,-22 5 0-16,-13-12 0 16,5-9 0-16,21-7 0 16,32-14 0-16,31-14 0 0,32-13 0 15,16-10 0-13,9-15 0 12,0 0 0-14,63 0 0 16,28 0 0-16,16-25 0 14,24 10 0-14,-9 2 0 17,5 13 0-17,-16 0 0 21,-3 21 0-21,-22 24 0 0,-27-1 0 9,-15-7 0 8,-25-16 0-17,-10-14 0 15,-9 3 0-15,0-8 0 16,0-2 0-16,0 6 0 16,0-6-127-16,-21 0-179 0,0 0-103 15,-5 0-712 1</inkml:trace>
    </iact:actionData>
  </iact:action>
  <iact:action type="add" startTime="47002">
    <iact:property name="dataType"/>
    <iact:actionData xml:id="d17">
      <inkml:trace xmlns:inkml="http://www.w3.org/2003/InkML" xml:id="stk16" contextRef="#ctx0" brushRef="#br0">18129 13819 618 0,'0'0'361'14,"0"0"-236"-14,0 0 35 16,0 0-52-16,0 0-12 15,-316-13-41-15,211 34-20 16,6 49-7-16,4 24 13 16,13 20 5-16,12-8-4 16,20-9-7-16,27-22 2 0,23-22-11 16,4-24-1-16,74-21-9 15,33-8-16-15,5 0 4 17,-2 0 1-17,-9-29 16 13,-16-13-7-13,-24-14 5 17,-14-18-13-17,-28-20-3 21,-23-20-3-21,0 7 1 0,0 13-1 14,-42 22 2-14,-2 26 0 11,-13 17-2 5,4 29 6-16,-12 0-2 15,12 10 16-15,13 38 0 17,11 5-5-17,20 1 1 0,9 3-4 15,0-4 5-14,23-5-11 14,36-3-6-15,15-20 0 16,-7-13 0-16,-8-12 0 14,-6 0 0-14,-15-28 0 16,-11-37 0-16,-22-17 0 16,-5-1 0-16,0 23 0 22,-32 19 0-22,-31 24 0 0,-17 17 0 9,-9 9 0 12,-3 56 0-21,3 16 0 0,11 18 0 11,17-2 0 4,27-15 0-15,22-20 0 18,12-26 0-18,25-23 0 0,72-13 0 14,25 0 0 1,15-36 0-15,-6-24 0 0,-24-8 0 16,-25-5 0-16,-25-13 0 15,-36-8 0-15,-21 13 0 16,0 10 0-16,-31 27 0 24,-37 28 0-24,-18 16 0 0,-5 0 0 6,3 49 0 11,6 33 0-17,18 11 0 20,20 1 0-20,23-8 0 0,21-25 0 11,0-12 0 4,4-15 0-15,57-14 0 16,19-20 0-16,-4 0 0 16,-4 0 0-16,-15-20 0 0,-17-27 0 16,-15-5 0-16,-19-5 0 16,-6-4 0-16,0 16 0 16,-54 2 0-16,-14 28 0 14,-20 15 0-14,-1 12 0 15,-12 74 0-15,4 21 0 17,15 8 0-17,36-18 0 6,18-29 0 10,28-26 0-16,0-30 0 13,63-12 0-12,43 0 0 15,20-44 0-16,1-27 0 22,-18-5 0-22,-22-7 0 0,-35-2 0 15,-26-2 0-15,-26 15 0 15,0 15 0-15,-49 26 0 17,-27 29 0-17,-12 2 0 15,8 16 0-15,4 42 0 16,17 11 0-16,10 4 0 15,28-8 0-15,21-7 0 16,0-13 0-16,21-20 0 15,38-13 0-15,17-12 0 16,-6 0 0-16,1 0 0 0,-12-29 0 16,-14-17 0-16,-3-19 0 16,-6-17-32-16,4-20-175 15,-30 54-101-15,11-10-345 14</inkml:trace>
    </iact:actionData>
  </iact:action>
  <iact:action type="add" startTime="48995">
    <iact:property name="dataType"/>
    <iact:actionData xml:id="d18">
      <inkml:trace xmlns:inkml="http://www.w3.org/2003/InkML" xml:id="stk17" contextRef="#ctx0" brushRef="#br0">17546 13508 508 0,'0'0'164'9,"0"0"-13"7,0 0-52-16,0 0-8 15,0 0-22-15,0 0-4 16,0 0 0-16,0 0-8 16,0 0 8-16,0-7 8 0,-11-22-17 16,7-14 5-16,-5-13-28 15,3-17 25-15,-2-13-7 15,-9 1-4-15,0-2-8 15,11 7-9-15,-3 1 4 16,9-2-10-16,0-2-9 16,0-2-2-16,0-9 1 16,0 4-7-16,-6 4 6 15,6 10-9-15,-4 9 5 16,-1 6-7-16,5 4 1 16,0 5-1-16,0-1-1 16,0-1 1-16,0 1 0 16,0-1 4-15,0-7-4-1,0 0-3 14,0 0 2 1,15 3-1-14,-2 1 3-1,-3 8-2 15,1 8 4-15,4 5-4 15,-1-2 2-15,-5 2-2 16,10-4 4-16,0-6-4 15,-9-6 1-15,9-5-2 21,2-8 1-21,-4-10 1 0,0 0-2 11,2 7 3 4,-4 4-1-15,0 9 4 16,10 7-5-16,-6-4 4 16,-4 2-5-16,8-4 2 16,-4 2 0-16,2-1-2 16,13-6 1-16,-9 3 0 0,4-7 2 16,3-2-3-16,2-3 5 16,-5 1-2-16,9 2-2 15,-2 4 0-15,6 0 2 13,-6 0 4-12,-2 0-5 14,3 8 7-15,-1 1-7 17,2-7 8-17,2 5-7 15,7-5 2-15,-3 0-4 16,0 3 1-16,9-1 1 16,-9 4-2-16,7-5 2 15,-7 8-3-15,-2 6 0 16,-6 4 0-16,-2 2 0 16,4 2 0-16,-1 0 0 0,-7-1 0 16,8 9 0-16,-7-6 0 15,3 6 0-15,4 3 0 16,-4 5 0-16,-7 3 0 16,-10 9 0-16,2 0 0 16,-13 5 0-16,7-3 0 15,-7 2 0-15,-6 4 0 16,0 0 0-16,0 0 0 19,0 0 0-19,0 0 0 0,0 0 0 15,-52 0 0-15,-22 0 0 16,-25 29 0-15,-6 13 0 14,-3 3 0-15,-4 4 0 21,20-2 0-21,14-9 0 0,21-13 0 15,23-13 0-15,21-9 0 16,13-3 0-16,0 0 0 21,0 0 0-21,0 0 0 0,47-32 0 14,33-14 0-14,15 2 0 11,6 4 0 4,2 3 0-15,-10 3 0 16,-5 6 0-16,-6-1 0 16,-23 4 0-16,-8 10 0 15,-15 3 0-15,-17 2 0 17,-11 7 0-17,-8 3 0 0,0 0 0 16,0 0 0-16,0 9 0 14,0 51 0-14,-40 27 0 16,-6 22 0-16,2-6 0 15,-5-13 0-15,15-17 0 16,3-19 0-16,8-15 0 15,-1-8 0-15,10-16 0 22,5-6 0-22,-1-9 0 0,3 7-101 11,-7 14-87 5,9-14-122-16,1 14-404 14</inkml:trace>
    </iact:actionData>
  </iact:action>
  <iact:action type="add" startTime="50806">
    <iact:property name="dataType"/>
    <iact:actionData xml:id="d19">
      <inkml:trace xmlns:inkml="http://www.w3.org/2003/InkML" xml:id="stk18" contextRef="#ctx0" brushRef="#br0">16597 8728 291 0,'0'0'485'1,"0"0"-309"11,0 0-8 7,0 0-39-19,0 0-28 0,0 0 10 11,0 0-37 5,49-16 19-16,-15 16-10 16,10 0 8-16,9 0-16 16,10 0-18-16,0 0 2 0,6 37-18 16,-5 1-28-2,-5 6-13-14,-7 14 0 0,-18 6 0 17,-9 22 0-17,-25 11 0 15,0 15 0-15,-21 6 0 15,-59 0 0-15,-25-15 0 15,-15-27 0-15,8-22 0 17,0-37 0-17,20-17 0 16,9 0 0-16,20-17 0 15,27-37 0-15,17-14 0 15,19-5 0-15,0 2 0 17,19 14 0-17,30 25 0 15,12 12 0-15,6 20 0 15,9 0 0-15,17 0 0 16,0 28 0-16,4 9 0 0,0 0 0 16,-13 0 0-16,-12-5 0 16,-13-7 0-16,-7-4 0 15,-16-14 0-15,-9 1 0 22,-3-3 0-22,-8-2 0 0,3 2 0 9,0-5 0 12,-8 0 0-21,4 0-75 0,-1 0-98 10,-5 0-45 6,-9 0-97-16,0-8-349 17</inkml:trace>
    </iact:actionData>
  </iact:action>
  <iact:action type="add" startTime="51397">
    <iact:property name="dataType"/>
    <iact:actionData xml:id="d20">
      <inkml:trace xmlns:inkml="http://www.w3.org/2003/InkML" xml:id="stk19" contextRef="#ctx0" brushRef="#br0">17350 9129 741 0,'0'0'272'3,"0"0"-95"8,0 0-24 5,0 0-33-16,0 0-12 16,0 0-25-16,94-12 1 16,-51 9-16-16,5-3-9 16,3-6-13-16,-5-1-6 0,-2 1-11 16,-2-4-17-1,-10 4-1-15,-5 1-9 0,-5 3-2 16,-18-2 0-16,-4 7-10 22,0 3-53-22,0 0-58 0,0 0-62 8,0 0-83 8,-13 0-62-16</inkml:trace>
    </iact:actionData>
  </iact:action>
  <iact:action type="add" startTime="51809">
    <iact:property name="dataType"/>
    <iact:actionData xml:id="d21">
      <inkml:trace xmlns:inkml="http://www.w3.org/2003/InkML" xml:id="stk20" contextRef="#ctx0" brushRef="#br0">17516 9161 83 0,'0'0'322'1,"0"0"-172"17,0 0 11-18,0 0-15 0,0 0 1 24,0 0-23-24,82-57-24 0,-67 49-13 9,4-5 0 6,2 1-9-15,2 5-10 16,-2-5-8-16,13 3-5 16,2-2 4-16,-4-3 4 15,5 7-9-15,3-5-7 16,-4-1-2-16,2 1-13 17,-6 2-8-17,-7-1-12 0,-4 4-2 16,-2-3-10-16,-4 8 1 13,-11-3-1-13,0 0 0 17,3 5-1-17,-7 0 0 14,0 0 1-14,0 0-12 16,0-3-8-16,0 3-20 16,0 0 22-16,0 0 7 17,0 0 8-17,0 0 3 15,0 0 0-15,0 0-1 15,0 0-4-15,0 0 3 16,0 0-25-16,0 0 9 17,0 0-16-17,-15 25-36 0,-10 7-48 16,-5 4-37-16,1-4-20 14,16-18-13-14,7-6-225 16</inkml:trace>
    </iact:actionData>
  </iact:action>
  <iact:action type="add" startTime="53779">
    <iact:property name="dataType" value="strokeEraser"/>
    <iact:actionData xml:id="d22">
      <inkml:trace xmlns:inkml="http://www.w3.org/2003/InkML" xml:id="stk21" contextRef="#ctx0" brushRef="#br1">34401 23175 210 0,'0'0'495'5,"0"0"-473"1,0 0-22 2,0 0-63 0,0 0-267 0</inkml:trace>
    </iact:actionData>
  </iact:action>
  <iact:action type="remove" startTime="53974">
    <iact:property name="style" value="instant"/>
    <iact:actionData xml:id="d23" ref="#d19"/>
  </iact:action>
  <iact:action type="add" startTime="53982">
    <iact:property name="dataType" value="strokeEraser"/>
    <iact:actionData xml:id="d24">
      <inkml:trace xmlns:inkml="http://www.w3.org/2003/InkML" xml:id="stk22" contextRef="#ctx0" brushRef="#br1">34342 23571 895 0,'0'0'105'8,"0"0"18"-4,0 0-62 3,0 0-51-1,0 0-10 2,0 0-35 0,6 0-60 0,-6 8-203-1,0 9-409 0</inkml:trace>
    </iact:actionData>
  </iact:action>
  <iact:action type="add" startTime="54175">
    <iact:property name="dataType" value="strokeEraser"/>
    <iact:actionData xml:id="d25">
      <inkml:trace xmlns:inkml="http://www.w3.org/2003/InkML" xml:id="stk23" contextRef="#ctx0" brushRef="#br1">34342 23571 473 0,'332'-254'71'5,"-308"233"-71"3,-20 13-73 0,2 8-398 0</inkml:trace>
    </iact:actionData>
  </iact:action>
  <iact:action type="remove" startTime="54346">
    <iact:property name="style" value="instant"/>
    <iact:actionData xml:id="d26" ref="#d20"/>
    <iact:actionData xml:id="d27" ref="#d21"/>
  </iact:action>
  <iact:action type="add" startTime="54296">
    <iact:property name="dataType" value="strokeEraser"/>
    <iact:actionData xml:id="d28">
      <inkml:trace xmlns:inkml="http://www.w3.org/2003/InkML" xml:id="stk24" contextRef="#ctx0" brushRef="#br1">35056 23076 649 0,'0'0'173'3,"0"0"-26"6,0 0-56-1,0 0-52 0,0 0-8 0,0 0-23-2,27 5-8 7,-52 19-45-8,10-13-124 12,0-5-223-17</inkml:trace>
    </iact:actionData>
  </iact:action>
  <iact:action type="add" startTime="56554">
    <iact:property name="dataType"/>
    <iact:actionData xml:id="d29">
      <inkml:trace xmlns:inkml="http://www.w3.org/2003/InkML" xml:id="stk25" contextRef="#ctx0" brushRef="#br0">16840 8544 835 0,'0'0'205'6,"0"0"-39"9,0 0-57-15,0 0-13 15,0 0-2-15,0 0 5 22,88-32-14-22,-56 32 3 0,8 0-16 9,4 0-9 7,7 0-9-16,1 4-10 15,7 24-15-15,-2 9-21 16,-8 9-8-16,1 4 0 15,-12 10 0-15,-6 9 0 16,-15 17 0-16,-17 8 0 16,0 12 0-16,-38-3 0 0,-28-18 0 16,-9-20 0-16,9-23 0 15,3-25 0-15,17-17 0 16,14 0 0-16,13 0-10 14,15-25-6-14,4-21 5 16,0-7 9-16,0 5 1 22,15 2 1-22,25 6 3 0,2 11 0 9,6 8 6 8,7 8-6-17,4 9 8 16,0 4-3-16,11 0-5 4,-7 10-3 6,0 34 0 7,-4 18 0-17,0 7 0 0,-10-4 0 15,-3-7 0-13,-19-13 0 12,-4-16 0-14,1-9 0 15,-12-4 0-15,1-8 0 15,2-8-33-15,-5 0-60 16,1 0-67-16,4-32-36 16,-15 7-69-16,0 0-298 32</inkml:trace>
    </iact:actionData>
  </iact:action>
  <iact:action type="add" startTime="57198">
    <iact:property name="dataType"/>
    <iact:actionData xml:id="d30">
      <inkml:trace xmlns:inkml="http://www.w3.org/2003/InkML" xml:id="stk26" contextRef="#ctx0" brushRef="#br0">17832 8843 549 0,'0'0'402'20,"0"0"-205"-19,0 0-2-1,0 0-30 12,0 0-42 3,0 0-16-14,0 0-25 13,194-25-25-14,-139 22-5 16,0-6-25-16,-9-2-4 0,-2-3-20 16,-8 3-3-16,-9-1-1 16,-8-1 0-16,-12 5-9 16,-1-5-57-16,-6 6-47 21,0-5-67-21,0 6-81 0,-6 6-137 17</inkml:trace>
    </iact:actionData>
  </iact:action>
  <iact:action type="add" startTime="57517">
    <iact:property name="dataType"/>
    <iact:actionData xml:id="d31">
      <inkml:trace xmlns:inkml="http://www.w3.org/2003/InkML" xml:id="stk27" contextRef="#ctx0" brushRef="#br0">17959 8795 736 0,'0'0'266'0,"0"0"-78"9,0 0-71 8,0 0 8-17,0 0-19 21,40 219-45-21,-32-162 4 0,3 5-19 10,-3-5-3 6,-6-8-22-16,7-5-10 15,-5-13-11-15,-4-19 0 16,4-5-2-16,-4-7-16 16,0 0-33-16,2 0-45 0,4 0-13 15,-1-17-95 1,3-27 19-16,-4 16-168 0,3 3-182 16</inkml:trace>
    </iact:actionData>
  </iact:action>
  <iact:action type="add" startTime="57777">
    <iact:property name="dataType"/>
    <iact:actionData xml:id="d32">
      <inkml:trace xmlns:inkml="http://www.w3.org/2003/InkML" xml:id="stk28" contextRef="#ctx0" brushRef="#br0">18249 8728 497 0,'0'0'311'0,"0"0"-49"19,0 0-90-19,0 0-72 0,0 0-45 16,0 0-4-16,36 136-42 16,-32-64-5-16,-4 3-4 15,3-3-4-15,9-5-59 5,-1-10-53 13,-5-45-80-18,0-5-213 13</inkml:trace>
    </iact:actionData>
  </iact:action>
  <iact:action type="remove" startTime="59950">
    <iact:property name="style" value="instant"/>
    <iact:actionData xml:id="d33" ref="#d29"/>
  </iact:action>
  <iact:action type="add" startTime="59957">
    <iact:property name="dataType" value="strokeEraser"/>
    <iact:actionData xml:id="d34">
      <inkml:trace xmlns:inkml="http://www.w3.org/2003/InkML" xml:id="stk29" contextRef="#ctx0" brushRef="#br1">34807 23224 735 0,'0'0'275'8,"0"0"-186"-2,0 0 25 4,0 0-51-6,0 0-50 4,0 0-13 0,0 0-10 0,-6-30-54-2,2 30-93 2,-3 0-313 0</inkml:trace>
    </iact:actionData>
  </iact:action>
  <iact:action type="remove" startTime="60369">
    <iact:property name="style" value="instant"/>
    <iact:actionData xml:id="d35" ref="#d31"/>
  </iact:action>
  <iact:action type="add" startTime="60321">
    <iact:property name="dataType" value="strokeEraser"/>
    <iact:actionData xml:id="d36">
      <inkml:trace xmlns:inkml="http://www.w3.org/2003/InkML" xml:id="stk30" contextRef="#ctx0" brushRef="#br1">35305 23112 536 0,'0'0'208'2,"0"0"-130"6,0 0-25-1,0 0-48 0,0 0-5 2,0 0-92-1,46-31-141 4</inkml:trace>
    </iact:actionData>
  </iact:action>
  <iact:action type="remove" startTime="60600">
    <iact:property name="style" value="instant"/>
    <iact:actionData xml:id="d37" ref="#d30"/>
  </iact:action>
  <iact:action type="add" startTime="60598">
    <iact:property name="dataType" value="strokeEraser"/>
    <iact:actionData xml:id="d38">
      <inkml:trace xmlns:inkml="http://www.w3.org/2003/InkML" xml:id="stk31" contextRef="#ctx0" brushRef="#br1">35305 23112 656 0,'204'-143'235'10,"-198"140"-110"-10,-6 3-36 8,0-4-50 0,4 4-22 0,-4 0-16-2,0 0-1 2,0 0-15 0,5 0-39 0,-3 0-186-2,-2 0-134 2</inkml:trace>
    </iact:actionData>
  </iact:action>
  <iact:action type="remove" startTime="60862">
    <iact:property name="style" value="instant"/>
    <iact:actionData xml:id="d39" ref="#d32"/>
  </iact:action>
  <iact:action type="remove" startTime="60908">
    <iact:property name="style" value="instant"/>
    <iact:actionData xml:id="d40" ref="#d18"/>
  </iact:action>
  <iact:action type="add" startTime="60868">
    <iact:property name="dataType" value="strokeEraser"/>
    <iact:actionData xml:id="d41">
      <inkml:trace xmlns:inkml="http://www.w3.org/2003/InkML" xml:id="stk32" contextRef="#ctx0" brushRef="#br1">35661 23130 485 0,'0'0'188'6,"0"0"-2"-1,0 0-73 12,0 0-63-17,0 0-31 3,0 0-19 3,29 11-1 8,-29 17-40-9,0 5-63 0,0-19-155 3</inkml:trace>
    </iact:actionData>
  </iact:action>
  <iact:action type="add" startTime="64144">
    <iact:property name="dataType"/>
    <iact:actionData xml:id="d42">
      <inkml:trace xmlns:inkml="http://www.w3.org/2003/InkML" xml:id="stk33" contextRef="#ctx0" brushRef="#br0">17727 13544 635 0,'0'0'165'3,"0"0"-26"7,0 0-52 7,0 0-28-17,0 0 0 15,0 0-31-15,0 0-3 16,8-55 18-16,-8 30 10 15,0-4-14-15,0 1 15 17,0 0-4-17,0-6-24 0,0-4 4 15,0-2-12 0,0-5-1-15,0 0-11 0,0 4 2 16,0 0-6-16,0 1 6 15,0-5-1-15,0 5 5 16,0-6 2-16,11 2-2 22,-7-2 5-22,4-4-6 0,-5 6 4 9,3 0-8 7,-6-5 5-16,6 2 1 16,1 4-4-16,-3-7-1 16,6 6-5-16,-5-1 3 15,-1-4-6-15,2 0 8 2,2-5-7 11,-1 5 4 3,5 1-4-16,-7 7 2 0,3 1 1 17,1-3-1-17,-1-1 5 14,7-2-5-14,-13 7 5 16,10-6-5-16,-7 7 10 23,-3 2-9-23,8 3 4 0,1 1-4 7,-3-1-1 10,1-5 3-17,1-2 0 15,-1-10 2-15,3 3-3 16,1-12 7-16,-3 11-10 16,-1 0 8-16,1 6-5 15,-1 6 5-15,-3-2 0 17,11 1 1-17,-9 1-4 16,1-6-7-16,-1 2 2 0,3-8 2 16,-5-2-2-16,7 4-2 14,-5 2 7-14,1-1-7 16,1-1 5-16,-1-1-2 14,-1-2-1-14,7 4 5 16,-5-9-7-16,3 5 10 16,-2-3-7-16,3 2 6 16,5 10-6-16,-4-6 1 15,2 2 2-15,0 3-2 16,0 0 0-16,4 7-1 15,-2-3 7-14,-3 5-5 15,3 0 7-16,5-4-10 0,-3-1 8 15,4-1-5-13,4-2 3 12,1-6-2-14,0 2-6 15,1-13 5-15,7 0-3 17,-6-5 2-17,-5-3-4 16,3 0 0-16,-1 2 2 13,-2 3-2-13,5-2 2 16,-5 10-2-16,-1-1 0 17,7-4 0-17,-7-4 1 15,3-2 0-15,3 7 0 15,-11 6 3-15,-2 9-4 16,0 9 0-16,-13 8 3 16,5 3-1-16,-3 14-1 15,3-6 1-15,-7 8-1 17,0-2 7-17,-2 7-7 0,-2 0 2 15,0 0-3-15,0 0 0 15,0 0 0-15,0 0 0 16,0 0 0-16,0 0 0 15,0 0 0-15,0 0 0 16,0 0 0-16,0 0 0 16,0 0 0-16,0 0 0 16,0 0 0-16,0 0 0 16,0 0 0-16,0 0 0 15,0 0 0-15,-15 0 0 15,-16 12 0-15,-11 16 0 17,-3 1 0-17,3-1 0 0,-2-3 0 15,0 0 0-15,10 0 0 15,2-10 0-15,5 1 0 16,4-7 0-16,10 4 0 22,5-11 0-22,-1-2 0 0,9 0 0 8,0 0 0 8,0 0 0-15,0 0 0 14,0 0 0-15,0 0 0 16,0 0 0-16,0 0 0 16,38-15 0-16,19-22 0 15,6-1 0-15,1-5 0 25,1 2 0-25,-6 7 0 0,4 3 0 0,-6 9 0 10,-6 6 0 1,-13 4 0 6,-9 3 0-17,-10 9 0 0,-11 0 0 16,-8 0 0-16,0 0 0 14,0 0 0-14,0 0 0 16,0 0 0-16,0 0 0 16,0 0 0-16,0 0 0 16,0 9 0-16,-21 44 0 15,-19 21 0-15,-2 16 0 16,0 4 0-16,-2 3 0 16,6 6 0-16,0-6 0 16,17-11 0-16,8-25 0 0,1-19 0 16,5-19 0-16,1-17 0 15,6-6 0-15,0 0 0 16,0 0 0-16,0 0 0 15,0 0-21-15,0 0-103 16,25 0-129-16,-12 0-149 31</inkml:trace>
    </iact:actionData>
  </iact:action>
  <iact:action type="add" startTime="67120">
    <iact:property name="dataType"/>
    <iact:actionData xml:id="d43">
      <inkml:trace xmlns:inkml="http://www.w3.org/2003/InkML" xml:id="stk34" contextRef="#ctx0" brushRef="#br0">16884 8936 613 0,'0'0'345'1,"0"0"-180"16,0 0-19-17,0 0-66 16,0 0-9-16,0 0 8 15,0-15-25-15,0 15 1 16,11-4 0-16,14 4-3 16,17 0 3-16,11 0-11 16,-3 0-7-16,7 7-3 15,-8 18 1-15,-1 8-18 16,-4 9 4-16,-8 2-11 15,-9 17-3-15,-8 11-6 18,-12 24-1-18,-7 11 0 0,0 5-2 14,-26-9-1-14,-33-13-3 16,-2-21 5-16,2-23-7 15,0-17 4-15,15-17-21 22,2-12-9-22,12 0-4 0,7 0-7 8,6-47 4 9,3 0 27-17,9-2 12 16,5 4 4-16,0 9-2 15,0 11 1-15,7 4 1 16,27 8 1-16,8 10 2 15,2 3 6-15,15 0 9 16,0 0 16-16,13 16-12 0,8 12 7 16,-15-3-13-16,9 0 5 15,-20-5-19-15,-1 0 0 16,-11-8-4-16,-8-9-3 15,-4 3 1-15,-5-6-16 16,-10 0-20-16,10 0-41 16,-17 0-31-16,-8-12-82 16,0-1-61-16,0 2-171 15</inkml:trace>
    </iact:actionData>
  </iact:action>
  <iact:action type="add" startTime="67779">
    <iact:property name="dataType"/>
    <iact:actionData xml:id="d44">
      <inkml:trace xmlns:inkml="http://www.w3.org/2003/InkML" xml:id="stk35" contextRef="#ctx0" brushRef="#br0">17718 9316 640 0,'0'0'232'0,"0"0"-49"4,0 0-59 7,0 0-23 4,0 0 13-15,0 0 1 15,0 0-31-15,247-61 16 17,-194 42-26-17,6-3-11 0,-7-6-26 20,5 0-13-20,-13-1-17 15,-8 1-5-15,-10 6-1 15,-10 11-1-15,-9 7 0 16,-7 4-19-16,0 0-52 4,0 0-55 14,0 0-48-18,-26 28-74 15,8-6-24-15,-1-3-669 31</inkml:trace>
    </iact:actionData>
  </iact:action>
  <iact:action type="add" startTime="68132">
    <iact:property name="dataType"/>
    <iact:actionData xml:id="d45">
      <inkml:trace xmlns:inkml="http://www.w3.org/2003/InkML" xml:id="stk36" contextRef="#ctx0" brushRef="#br0">17917 9308 699 0,'0'0'226'1,"0"0"-33"12,0 0-84-13,0 0-40 16,0 0 20-16,0 0-17 17,65 140-33-17,-59-79-6 0,0 0 0 15,-1-8-8-15,3-7-8 16,-2-17-8-16,-1-18-8 15,-1-7-1-15,-4-4-2 15,0 0-16-15,0 0-30 16,0 0-56-16,0 0-26 23,6 0-34-23,3 0-169 0,-5 0-179 13</inkml:trace>
    </iact:actionData>
  </iact:action>
  <iact:action type="add" startTime="68415">
    <iact:property name="dataType"/>
    <iact:actionData xml:id="d46">
      <inkml:trace xmlns:inkml="http://www.w3.org/2003/InkML" xml:id="stk37" contextRef="#ctx0" brushRef="#br0">18136 9142 221 0,'0'0'569'14,"0"0"-387"-14,0 0-26 16,0 0-60-16,0 0-10 17,0 0-30-17,113 231-5 14,-100-148-14-14,0-1-14 16,-3-4-15-16,-3-13-8 15,1-12-3-15,-4-12-14 16,0-13-67-16,-4-28-38 18,0 0-176-18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4T19:51:14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337">
    <iact:property name="dataType"/>
    <iact:actionData xml:id="d0">
      <inkml:trace xmlns:inkml="http://www.w3.org/2003/InkML" xml:id="stk0" contextRef="#ctx0" brushRef="#br0">14467 5204 342 0,'0'0'516'8,"0"0"-313"8,0 0-71-16,0 0-18 14,0 0-43-13,0 0-16 14,0 0-1-15,17-16-3 22,-17 16 15-22,0 0-1 1,0 0-3 6,0 0-19 16,0 0-3-23,0 0-14 0,-17 28-7 13,-13 17 2-13,-3 7-2 16,-3-2-9-16,6 0-4 14,3 3 5-14,-5 4-10 17,9 8 10-17,0 0-3 13,0 0 7-12,6-4-1 14,2 0-3-15,3-4 0 14,3 5-8-14,-1 0 1 16,-3-2-3-16,9-1 6 22,-9 0-6-21,11 0 6-1,2 6-1 8,0 4 4 13,0 0 1-20,0 5-11-1,0-1 0 7,0-8 0 16,0 2 0-23,0-3 0 0,0-2 0 15,0-1 0-14,0-4 0 12,0-3 0-13,0-5 0 16,0-5 0-16,0-4 0 14,0 2 0-14,0 4 0 20,0 7 0-17,0 7 0-2,2 5 0 8,11 2 0 4,-5-3 0-13,-6-6 0 22,5-5 0-22,-3-5 0 0,-4-11 0 8,6 0 0 11,-6-8 0-17,0-8 0 1,0-5 0 4,0-3 0 14,0-5 0-21,0-5 0 0,0 1 0 14,0 0 0-14,0 2 0 16,0-6 0-16,2 0 0 15,-2 0 0-15,0 0 0 15,0 0 0-14,0 0 0 15,0 0 0-16,0 0 0 13,0 0 0-13,0 0 0 14,0 0 0-14,0 0 0 16,0 0 0-16,-19-6 0 16,-33-35 0-16,-3-7 0 14,-8-14 0-13,4 1 0 20,8 4-5-21,15 13-4 0,19 13 9 8,5 19-3 14,8 5 5-22,4 7-2 1,0 0 0 14,0 0 3-15,0 0 3 14,0 0 0-14,0 4-6 16,0 45 0-16,4 17 0 18,29 6 0-17,5-5 0 6,2-6 0 12,-4-8 0-18,6-9 0-1,-10-11 0 16,-11-16 0-16,6-9 0 20,7-8 0-20,8 0 0 0,22-12 0 16,11-41 0-16,-9-9 0 16,-7 5 0-16,-7 11 0 6,-18 11 0 16,-4 6 0-21,-11 11 0-1,-15 11 0 13,-4 3 0-13,0-4-40 16,0 8-221-16,0 0-127 14,0 0-382-14</inkml:trace>
    </iact:actionData>
  </iact:action>
  <iact:action type="add" startTime="26473">
    <iact:property name="dataType"/>
    <iact:actionData xml:id="d1">
      <inkml:trace xmlns:inkml="http://www.w3.org/2003/InkML" xml:id="stk1" contextRef="#ctx0" brushRef="#br0">14197 8401 378 0,'0'0'179'12,"0"0"1"-12,0 0 1 16,0 0-52-16,0 0-36 22,0 0 7-22,66 39 8 0,-66-39-15 14,0 3-22-14,-3 14-20 8,-58 7-4 14,-17 17 41-22,-10 21-35 0,8 6-2 16,10 5-13-16,20 5-3 14,18-4-5-14,19-8 4 16,13-1-10-16,3-8 1 15,60-11-14-15,29-18-4 16,14-24-3-16,1-4-4 14,-6-17 0-14,-16-29-2 15,-28-5 1-15,-32-7-3 14,-15 5 3-14,-10-1-2 16,0 2 2-16,-63 7 2 16,-15 9-1-15,-14 19 7 12,3 17 9-13,17 0-4 22,13 0-3-22,21 7-5 0,22 14-4 16,16-4 0-16,0 2 0 14,16 11 0-13,71 2 0 14,18-11 0-15,13-14 0 14,-19-7 0-14,-17 0 0 16,-33 0 0-16,-20-28 0 14,-20-9 0-14,-9 1 0 22,0-6 0-21,-63 13 0-1,-36 14 0 7,-26 15 0 9,-1 0 0-16,8 3 0 14,21 38 0-14,34-3 0 16,31-9 0-15,19 0 0 21,13-7 0-22,7 9 0 0,81-3 0 13,41-16 0-13,18-12 0 16,9 0 0-15,-25-37 0 12,-30-16 0-13,-36 3 0 16,-27 7 0-16,-31 1 0 14,-7 5 0-14,-38 9 0 16,-61 10 0-16,-34 18 0 14,-6 0 0-14,2 10 0 24,25 30 0-24,43-2 0 0,26-14 0 14,29-8 0-14,14-4 0 9,6 1 0 13,85-1 0-22,46-12 0 0,31 0 0 7,-1 0 0 17,-22-50 0-24,-42 6 0 0,-33-5 0 7,-39 8 0 14,-31 9 0-21,0 7 0 0,-77 8 0 16,-35 13 0-16,-25 4 0 14,-2 0 0-13,10 13 0 14,13 24 0-14,30 0 0 12,44-14 0-13,19-5 0 16,23-12 0-16,0 7 0 14,63 12 0-14,51-4 0 23,31-5 0-23,7-16 0 0,-7 0 0 11,-29-9 0 2,-30-35 0-12,-35-2 0 20,-40-7 0-21,-11-4 0 0,-26 5 0 8,-73 7 0 14,-34 20 0-22,-20 17 0 0,3 8 0 14,13 0 0-14,27 37 0 16,39 6 0-16,31 0 0 13,19-7 0-13,21 1 0 16,6 0 0-15,80 3 0 12,41-8 0-13,29-14 0 26,4-18 0-26,-8 0 0 0,-34 0 0 4,-36-43 0 13,-36-4 0-17,-39-24 0 21,-7-5 0-21,-30-2 0 0,-75 17 0 16,-30 23 0-16,-15 29 0 7,-6 9 0 16,26 18 0-23,16 47 0 0,34 4 0 14,38-3 0-13,25-1 0 14,17-8 0-15,12 1 0 16,77-1 0-16,44-13 0 15,21-19 0-15,12-25 0 14,-14 0 0-14,-28-16 0 15,-35-50 0-15,-33-14 0 14,-43-12 0-14,-13 2 0 23,-51 18 0-23,-71 26 0 0,-38 31 0 16,-11 15 0-16,3 0 0 13,27 33 0-13,25 27 0 17,46 18 0-17,39 0 0 13,31 3 0-13,0 1 0 16,71-5 0-16,51-11 0 15,39-33 0-15,18-33 0 15,6 0 0-15,-20-58 0 14,-31-27 0-14,-54-17 0 24,-33-8 0-24,-47-2 0 0,0 19 0 14,-82 18 0-14,-57 36 0 16,-30 31 0-16,-19 8 0 14,9 47 0-14,32 53 0 8,37 2 0 16,41 1 0-24,48-13 0 0,21-26 0 7,31-10 0 17,79-25 0-24,44-22 0 0,25-7 0 14,2-13 0-14,-23-43 0 14,-46 6 0-14,-47 18 0 15,-38 14 0-15,-27 8 0 14,0-11 0-14,-82-4 0 16,-21-3-43-16,38 19-211 14,12 9-183-14</inkml:trace>
    </iact:actionData>
  </iact:action>
  <iact:action type="add" startTime="29021">
    <iact:property name="dataType"/>
    <iact:actionData xml:id="d2">
      <inkml:trace xmlns:inkml="http://www.w3.org/2003/InkML" xml:id="stk2" contextRef="#ctx0" brushRef="#br0">14735 9077 90 0,'0'0'112'10,"0"0"-45"10,0 0 15-20,0 0-5 0,0 0 19 14,0 0 38-14,0 0 23 16,-11 2-50-16,11-2-9 15,0 4-20-15,0-4 4 16,0 0-17-16,0 6-3 13,0 1-4-13,0 5 7 22,8 1-17-22,33 2-13 0,9 3 10 16,15-11-6-16,11 5 2 15,23-6-22-15,11-3-3 15,-1 5 1-15,-1-3 0 14,-9 7 4-14,2 4 10 16,0-3-16-16,7 2-14 14,8 3 4-14,-13 2-5 16,-6 5 7-16,-23 6-5 14,-7 7 8-14,-16-2 11 16,-9 8-1-16,-13 9 10 14,-8 18-7-14,-2 15-5 16,-15 23-12-16,-4 23 13 22,0 1-12-22,0 16 3 0,0-11-5 16,-12-8 2-16,1-6 4 6,1-23-5 10,10-23 4-16,0-16-9 23,0-13 4-23,29-8-1 0,47 0 2 17,34-1-6-17,41 1 1 13,35-9 0-13,20-7 2 15,16-16-3-15,-1-9-3 14,-2 0 3-14,0-13 0 16,15-25 3-16,13-2 1 15,1 0-7-15,-5-1 5 15,-12 21-2-15,-32 12 2 14,-35 8 10-14,-38 0 5 16,-41 28-17-16,-33 5 0 22,-24-4 0-22,-22 3 0 0,-6 8 0 14,0 10 0-14,0 15 0 16,0 7 0-16,-6 16 0 14,1 10 0-14,5 6 0 17,0-1 0-17,5-16 0 14,35-18 0-14,19-16 0 15,14-13 0-15,41-6 0 14,21-15 0-14,48-1 0 24,26-11 0-24,12 2 0 0,7 4 0 15,-24 3 0-15,1 8 0 16,-18 8 0-16,-25 14 0 13,-12 7 0-13,-40 12 0 8,-24 8 0 14,-18 1 0-22,-20-5 0 0,-12-12 0 9,-7-20 0 12,-6-13 0-21,5-8 0 0,-3 0 0 16,13-1 0-16,17 4 0 14,17 5 0-14,20 8 0 16,16 11 0-16,16 4 0 15,7 7 0-15,8-5 0 16,8-8 0-16,3-9 0 13,0-11 0-13,-7 0 0 22,-8-4 0-22,-13-2 0 0,-23 10 0 17,-4 0 0-17,-7 4 0 14,-10-9 0-14,0 3 0 16,2 2 0-16,-17 0 0 13,-4 15 0-13,-16 7 0 16,-3-4 0-16,-15-5 0 14,-8-19 0-14,0-14 0 16,0-5 0-16,25 0 0 14,46 0 0-14,58 0 0 16,68 4 0-16,37 20 0 14,30 26 0-14,14 11 0 17,-17 7 0-17,-25-3 0 14,-30-18 0-14,-46-11 0 15,-42-19 0-15,-38-4 0 14,-34-7 0-14,-38-6 0 16,-12 6 0-16,-13-6 0 23,0 3 0-23,0-3 0 0,0 16 0 16,0 26 0-16,-23 27 0 13,-11 9 0-13,9-6 0 16,6-18 0-16,15-21 0 14,4-5 0-14,0 14 0 16,0-2 0-16,35 18 0 14,58 6 0-14,29 11 0 16,32-7 0-16,19-3 0 14,4 1 0-13,-9 0 0 14,-16-1 0-15,-11 4 0 15,-8-8 0-15,2 6 0 16,0-15 0-16,0 5 0 21,-3-8 0-21,-5-5 0 0,-13-1 0 14,-9 4 0-14,-16 6 0 17,-1 10 0-17,-16-7 0 14,-9-3 0-14,-12-23 0 15,-20-14 0-15,-12-7 0 14,-17-9 0-14,5 3 0 16,-3-3 0-16,-4 0 0 14,0 0 0-14,0 0 0 16,0 0 0-16,0 0 0 14,0 0 0-14,0-12 0 16,0-66 0-16,-32-33 0 22,-12-15 0-22,-7-4 0 0,1 2 0 9,-1 10 0 6,11 17 0-15,4 26 0 23,17 32 0-23,5 25 0 0,14 18 0 13,0 0 0-13,0 0 0 16,0 0 0-16,0 37 0 15,6 29 0-14,25 7 0 14,14 13 0-15,5 7 0 13,3 1 0-13,4 5 0 16,-7-2 0-16,-9-7 0 14,-25-7 0-14,-16-14 0 16,0-9 0-16,-67-6 0 14,-45-18 0-14,-25-1 0 16,0-16 0-16,13-2 0 22,25 4 0-22,17-3 0 0,29 0 0 14,17-14 0-14,17-4 0 16,19-45-118-16,0 5-260 14,55-22-52-14</inkml:trace>
    </iact:actionData>
  </iact:action>
  <iact:action type="add" startTime="31313">
    <iact:property name="dataType"/>
    <iact:actionData xml:id="d3">
      <inkml:trace xmlns:inkml="http://www.w3.org/2003/InkML" xml:id="stk3" contextRef="#ctx0" brushRef="#br0">30526 15297 704 0,'0'0'250'14,"0"0"-175"-14,0 0-2 22,0 0-36-22,0 0 15 0,-286 40 21 15,193-5 6-15,-4 9 5 16,17 5-2-16,2 0-10 14,23 4-14-14,19-3-20 15,17-15-8-15,19-6 3 22,0 1 16-22,59-14-22 0,47 3-10 8,20-14-16 14,1-5 1-22,-5 0-1 0,-19-33-1 16,-21-11 0-16,-19-9-3 7,-29 3 1 8,-23 18-1-15,-11 12 1 22,0 10-3-22,-45 3 5 0,-43 7 11 9,-32 0 21 12,-5 44 2-21,16 19 2 0,27-8-12 14,31-8-4-14,32-23-6 24,19-8 1-24,0-3 12 0,66-6-15 8,43-4-12 6,36-3 0-14,1 0 0 17,-11-35 0-17,-30-15 0 21,-33 0-18-21,-34 3 8 0,-36 1-5 8,-2 2-2 15,-19-6 9-23,-55 10 8 0,-31 12-1 13,-24 10 3-13,-6 18 9 16,3 18 12-16,20 47 10 8,34 7-33 14,32-1 0-22,35 1 0 0,11-5 0 14,42 1 0-14,68-3 0 17,25-18 0-17,25-35 0 13,4-12 0-13,-19-22 0 16,-20-62 0-16,-32-22 0 15,-45-13 0-15,-44 17 0 16,-4 12 0-16,-46 24 0 13,-64 22 0-13,-27 19 0 16,-17 25 0-16,5 0 0 14,16 37 0-14,34 27 0 25,23 7 0-25,47-6 0 0,25-3 0 13,4 2 0-13,27-6 0 16,59-5 0-16,28 0 0 15,17-16 0-15,-5-20 0 16,-6-14 0-16,-29-3 0 13,-24 0 0-13,-25-16 0 16,-31-21 0-16,-11-8 0 14,0-4 0-14,-57-1 0 22,-46 10 0-22,-30 20 0 0,-21 20 0 16,-2 0 0-16,11 53 0 8,27 23 0 7,46 2 0-15,32-3 0 15,40-10 0-15,0-9 0 22,85-3 0-22,49-15 0 0,41-23 0 15,15-15 0-15,-11-19 0 16,-29-59 0-16,-49-12 0 13,-36-16 0-13,-48-9 0 16,-17 14 0-16,-21 2 0 14,-76 33 0-14,-32 23 0 16,-12 21 0-16,-2 22 0 14,19 0 0-14,25 38 0 16,35 27 0-16,24-9 0 14,32-6 0-14,8-4 0 24,8 1 0-24,66-9 0 0,23 6 0 15,0-16 0-15,-4-10 0 13,-22-18 0-13,-12 0 0 16,-19-46 0-16,-16-55 0 16,-24-13 0-16,0 3 0 14,-43 28 0-14,-22 27 0 17,2 28 0-17,12 22 0 13,5 6 0-13,21 0 0 16,6 0 0-16,19 37 0 22,0 9 0-22,0 15 0 0,25 4 0 8,23-2 0 16,1-8 0-24,1-12 0 0,5-23 0 7,-4-20 0 14,-11 0-154-21,-32-25-240 0,-8-16-108 8</inkml:trace>
    </iact:actionData>
  </iact:action>
  <iact:action type="add" startTime="32850">
    <iact:property name="dataType"/>
    <iact:actionData xml:id="d4">
      <inkml:trace xmlns:inkml="http://www.w3.org/2003/InkML" xml:id="stk4" contextRef="#ctx0" brushRef="#br0">30876 14730 349 0,'0'0'159'14,"0"0"-9"-14,0 0 1 16,0 0-81-16,0 0-8 13,162-265-23-13,-143 149 9 16,2-25-17-16,-2-49 11 14,11-34-3-14,-7-26-4 16,-4-30 9-15,-11-14-15 13,-8-14 15-14,0-1-10 15,0-3-9-15,-38 7 7 22,-10 11-17-22,-5 11-4 0,11 10 3 9,-4 11-1 12,6 18-1-20,4 22 6-1,4 29 3 8,-6 31 4 13,5 32-15-21,3 20-4 0,-2 20-5 16,-5 21-1-16,7 7 2 16,-4 11-2-16,13 21 0 15,4-5 2-15,13 10 0 13,2-3-1-13,-2 1-1 14,4-5 1-14,-4 1-1 16,-7 12 1-16,11 7-1 14,-4 3 0-14,4 5 0 16,0 4-1-16,0 0 3 22,0 0 1-22,0 0-2 0,0 0 12 16,0 0 23-16,-4 0 23 14,-1 0-9-14,-3 0-21 9,-11 40-15 13,-4 27-12-22,0 19 9 0,-3 33-1 16,-7 22 3-16,12 11 4 21,-3-8 5-21,6-26-1 0,3-37-5 8,6-35-4 8,9-32 1-16,0-14-11 16,0 0-2-16,0 0-2 20,0-39-17-20,24-35 19 0,11-17-1 8,7-14 0 6,3-10 2-13,1 1-1 23,-2-8 0-24,-4 7 1 0,9 22 1 15,-15 18-1-15,-1 31 12 15,-1 16-1-15,-5 10 24 13,3 6 28-13,4 12-7 14,-5 0-57-14,7 0 0 16,4 0 0-16,2 37 0 16,6 28 0-16,1 17 0 15,-3 8 0-15,5-4 0 15,-11-7 0-15,2-19 0 15,-17-16 0-15,-6-15 0 21,-4-12 0-21,-11-13 0 0,-4-4 0 16,0 0 0-16,0 0 0 14,0 0 0-14,0 0 0 16,0 0 0-16,0 0 0 16,0 0-13-16,0 0-274 15,-4-13-195-14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31T20:49:56.0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81">
    <iact:property name="dataType"/>
    <iact:actionData xml:id="d0">
      <inkml:trace xmlns:inkml="http://www.w3.org/2003/InkML" xml:id="stk0" contextRef="#ctx0" brushRef="#br0">2449 12733 415 0,'0'0'267'5,"0"0"-70"43,0 0-79-48,0 0-28 0,0 0 6 0,0 0-14 1,0 0-6-1,118-140-14 11,-118 140-8-11,0 0-2 12,-8 0-3 4,-64 0-11-16,-39 0 26 0,-24 16-39 17,-17 9-11-17,-14-1-6 18,-7 8-4-15,4 11-3-3,11 8 1 11,0 24 0 2,0 18 1-13,17 10 2 15,12 19-2-14,14 8-1 14,26 27-1-15,13 17-1 26,32 23 0-26,31-1 0 0,13 1 0 0,23-35-1 9,83-14 1 7,39-22-3-16,47-27 3 17,42-42-2-17,48-57 2 7,17-17 0 8,-4-101 1-15,-29-47-1 14,-57-37 2-14,-60-35 5 15,-58-23 4-14,-53 18-7 9,-38 24-4-4,0 43-1 8,-63 44-1-14,-45 32-15 12,-23 30-62-11,-22 25-86 10,73 44-88 9,21 0-353-19</inkml:trace>
    </iact:actionData>
  </iact:action>
  <iact:action type="add" startTime="13846">
    <iact:property name="dataType"/>
    <iact:actionData xml:id="d1">
      <inkml:trace xmlns:inkml="http://www.w3.org/2003/InkML" xml:id="stk1" contextRef="#ctx0" brushRef="#br0">28720 14383 335 0,'0'0'164'8,"0"0"-21"14,0 0-17-22,0 0-21 0,0 0-1 12,0 0-7-12,0 0-6 18,0 0-11-18,0 0-6 16,0 15-7-15,0-15-5 11,0 0-10-12,0 0-13 18,0 0-6-18,4 0-3 17,22 0-15-16,3 0 8 12,1 0 1-13,3 0 0 0,-3 0-5 15,4 0-3-1,8 0 0-14,-6 0 0 15,8 0-3-15,-2 0 2 25,2 0-4-25,1 0-6 1,7 0 2-1,-12 0-4 10,0 0 2 9,2-3 5-19,-1 3 4 0,1 0-1 12,-7 0-3 3,-1 0 2-15,4 0 1 16,0 0-3-16,-6 0-1 17,8 0-5-17,-7 0 4 1,10 0-1 9,-6 0-4 6,-1 0 2-15,0 7-1 17,0-1 2-18,2 1-5 0,2-2 3 14,-2 2 0-14,2-7-2 17,0 0-1-17,2 3-1 14,-2 3 3-14,6-6-3 16,-3 8 0-16,9-8 4 14,3 4-4-14,0 0 1 16,-5 9 3-16,-1-11-3 17,6 7 4-17,-3 4 0 20,7-10-5-20,-2 3 1 0,2-3 0 8,-4 4-1 10,2-7 0-17,2 0 1 2,-2 0 0 11,-2 0-1-14,-5 0 1 17,7 0-1-16,-2 10 0 8,-5-2 3 12,1-1-3-21,-2 5 2 0,-1-12-2 16,0 0 0-16,-3 0 0 13,1 0 1-13,-4 0-1 16,7 0 0-15,-5 0 1 11,2 0 0-12,3 0-1 23,1 0-2-23,-8 0 2 1,3 0 0 8,-3 0 0 11,-2-12-1-19,-4 5 1 0,-7-1-1 10,1-2 1-10,-3 3 0 10,-2-5 0 13,5 3 0-23,2-4 0 0,-5 11 0 0,7-11 0 9,-5 1 0-7,7 2 1 8,-2 0-1 10,-3 1 0-21,3 0-2 0,-5 2 2 9,3-5 2 15,0 8-2-24,-3-4 1 0,5-1 0 12,-5 5-1-12,9 0 0 14,0-4 1-14,-6 8-1 10,2-13 0 8,-1 10 1-14,-3 3 5-2,6 0-2 10,-5 0 1-11,-10 0 5 12,-2 0-5-13,-14 0 0 24,-1 0 6-24,-4 0-10 0,0 0 3 11,0 0-4 1,4 0 1-12,-4 0 0 16,0 0-1-16,0 0 0 14,0 0-3-14,0 0-12 14,0 0-31-14,0 0-48 16,-40 0-59-16,-28-4-50 39,35-1-83-39,-3 2-289 0</inkml:trace>
    </iact:actionData>
  </iact:action>
  <iact:action type="add" startTime="20546">
    <iact:property name="dataType"/>
    <iact:actionData xml:id="d2">
      <inkml:trace xmlns:inkml="http://www.w3.org/2003/InkML" xml:id="stk2" contextRef="#ctx0" brushRef="#br0">2433 2944 478 0,'0'0'258'9,"0"0"-115"-9,0 0-74 26,0 0-15-26,0 0 16 0,0 0-11 11,0 0-7-11,0 0-2 17,-198-24 2-17,86 24-8 15,-21 40-9-15,-17 18-7 16,-3 20 1-15,-1 4-4 13,8 15-13-14,18 2-7 14,25 14-2-14,14 15-1 16,24 9 1-15,14 18-1 19,22 10-1-19,22-5 0-1,7-1 1 18,28-20 2-18,52-26 10 6,38-26 11 4,27-46 17-5,39-34-18 8,26-7-17-6,35-64-6-6,12-34 3 7,-23-13-4 6,-26-3 3-14,-50-8 0 10,-54-6 10 7,-54-10-4-16,-50-17-8 3,0-9 1 2,-90-3 0 13,-39-10-2-19,-33-10 0 19,-26-22-6-19,-20-3-37 0,-9 16-94 11,139 152-87 2,14 35-448-13</inkml:trace>
    </iact:actionData>
  </iact:action>
  <iact:action type="add" startTime="23461">
    <iact:property name="dataType"/>
    <iact:actionData xml:id="d3">
      <inkml:trace xmlns:inkml="http://www.w3.org/2003/InkML" xml:id="stk3" contextRef="#ctx0" brushRef="#br0">28674 4671 304 0,'0'0'388'5,"0"0"-230"13,0 0-72-18,0 0-27 23,0 0-5-23,0 0 13 0,0 0 11 10,82 10-6-9,-63-10-10 15,2 0 0-16,7 0-7 21,-3 0-16-21,4 0-8 1,3 0-7 7,-5-13-8 8,5 9-4-16,-7-4 7 14,9 1 10-14,-2 7-3 18,3-6-2-18,3 6-9 16,-2 0-6-16,0-3 1 20,6-2-6-19,-8-3-2 5,10 5-2-6,-10-9 3 9,4 3-3 4,-7 5 2-13,1 0 7 15,0 0 1-14,-5 4 3 9,-2-4-3 9,5-2-6-19,1-1 1 0,1-1-5 15,-3 4 0-14,-5 1 0 14,5-3 1-15,-6 6 1 17,0-4 0-16,9 4 2 12,2 0 3-13,4 0-5 5,4 0 1 4,-6 0 3 6,-7 0-2-15,5 0-2 13,-2 0-2-13,-1 0 7 17,1 0-3-17,10 0 3 21,2 0 1-21,-2 0-2 0,5 0-3 14,1 0 4-13,3 0-4 8,-7 0 3 14,-4 0-2-23,2 0 0 0,-6 0 0 13,6 0-3-13,-2 0 2 15,6 0-3-15,3 0 2 18,1 0-1-18,5 0 1 13,-2-3 0-13,-2-2-1 14,1 5 0-14,1 0 0 15,-7 0 1-15,-4 0-1 16,11 0 1-15,-4 0 0 16,5 0-1-17,7 0 2 4,3 0-1 7,-1 0 1-5,2 12-3 7,-2-6 2-13,9 1 0 11,-4-2-1 3,-3 2-1-14,11-4 2 6,-5-3-2 3,5 6 2 11,-6-6-1-20,-1 0 0 0,-6 0 3 15,-4 0-1-15,-4 0-1 14,-6 0 2-14,-7 0 3 16,-17 0 0-16,5 0-2 16,-13 0 0-16,-5 0-1 13,-1 0 0-12,-7 0-2 18,0 0 2-19,0 0-2 16,-4 0 0-14,0 0 0 13,0 0-2-15,0 0 4 0,0 0-3 9,0 0 1 7,0 0 0-16,0 0-2 20,0 0 0-20,0 0 0 0,0 0-14 17,0 0-6-17,0 0-32 16,0 0-64-16,0 0-80 11,0 0-118-10,-12 0-435 20</inkml:trace>
    </iact:actionData>
  </iact:action>
  <iact:action type="add" startTime="26095">
    <iact:property name="dataType"/>
    <iact:actionData xml:id="d4">
      <inkml:trace xmlns:inkml="http://www.w3.org/2003/InkML" xml:id="stk4" contextRef="#ctx0" brushRef="#br0">2637 6249 226 0,'0'0'193'2,"0"0"-47"14,0 0-18-15,0 0 0 8,0 0-31 15,0 0-23-24,0 0-17 0,44-25-14 10,-48 18-4-9,-70 2 13 15,-27 5-26-16,-25 0 8 18,-34 5-21-18,-15 45 1 15,-15 14-6-15,-2 4 5 12,9 12 0 3,16 5-3-15,22 8 4 0,19 5-1 24,20 9-3-24,11 7-2 0,17 9-3 6,15 12-3 9,13 12 2-15,22 8-2 23,24 13-2-22,4 23 4-1,32 14-3 16,73 14 5-16,36 6 11 9,40-16 2 17,32-16 5-26,38-43-14 0,21-45 0 0,27-62 2 14,19-43-4-14,-18-58 8 11,-33-85 8 10,-44-48-10-21,-54-39-2 1,-34-30 6 16,-30-20 0-17,-41-8-2 12,-50-10-3-12,-14 2-10 10,-101 19 7-2,-46 40-3 2,-45 40-4-10,-38 47-2 12,-18 41 1 7,1 34-2-19,26 35-44 0,33 40-34 17,159 0-133-17,16 40-141 13</inkml:trace>
    </iact:actionData>
  </iact:action>
  <iact:action type="add" startTime="28236">
    <iact:property name="dataType"/>
    <iact:actionData xml:id="d5">
      <inkml:trace xmlns:inkml="http://www.w3.org/2003/InkML" xml:id="stk5" contextRef="#ctx0" brushRef="#br0">28668 8590 110 0,'0'0'428'14,"0"0"-219"-14,0 0-69 16,0 0-31-16,0 0-17 13,0 0-11 4,0 0-9-17,40 9-19 0,2-9-3 18,-2 0-2-18,4-5-7 12,5-8 1-12,5 1-7 18,10 1-5-18,7-6-3 14,9 3 3-13,-4 3-3 12,6 4-2-12,5-2 5 16,1 9-3-17,9-3-12 6,4-3-4 9,-6-1-1-15,-2-5 1 12,6-5-4-12,-11-4-3 14,1 2-1-14,-15 1 3 18,6 3 0-17,-2-2-2 10,-13 9 5-11,9 4 3 21,-9 4-3-21,-2 0-4 11,-8 0 1-11,4 0 0 20,-6 0-1-20,8 0 1 13,-2 0-5-13,4-3 2 5,-4 3 2 6,6-6-2 2,-1 2 1-13,7-4 0 15,-8 8 0-15,-8 0 1 20,-2 0 6-19,-2 0 0-1,-9 0 0 10,2 0 0 9,-2 0-5-19,2 0-1 0,7 12-4 16,-1-6 0-16,5 1 0 14,4-7-1-14,0 5 0 16,-6-5 0-16,6 0 0 14,-11 0 0-14,1 0 5 16,-5 0-4-15,2 0 3 17,-3 0 0-16,5 0-3 1,-2 0 3 5,-10 0-4 11,-4-5 4-18,-11 1-3-1,-2 4 4 9,0-3-1 9,0-3 1-18,-6 2 1 18,-5 1-4-18,-4 3 3 0,0 0-3 11,-4 0-1 16,0 0 1-27,0 0-1 0,0 0-1 0,0 0 0 13,0 0 0-13,0 0-2 9,0 0 1 7,0 0-4-15,0 0-33 12,0 0-34-13,0 0-37 24,0-5-15-24,0-12-49 0,-12-1-40 9,1 3-52 13,5 8-410-22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03T06:42:43.572"/>
    </inkml:context>
    <inkml:brush xml:id="br0">
      <inkml:brushProperty name="width" value="0.05292" units="cm"/>
      <inkml:brushProperty name="height" value="0.05292" units="cm"/>
    </inkml:brush>
  </inkml:definitions>
  <iact:action type="add" startTime="11300">
    <iact:property name="dataType"/>
    <iact:actionData xml:id="d0">
      <inkml:trace xmlns:inkml="http://www.w3.org/2003/InkML" xml:id="stk0" contextRef="#ctx0" brushRef="#br0">11439 6130 734 0,'0'0'180'2,"0"0"-93"5,0 0 20 9,0 0-19-16,0 0-28 14,0 0 14-14,0 0 8 17,0 0-1-16,0 0-23 14,-131-90 15-15,72 90-29 20,-4 0 6-19,0 0-20-1,-15 0 5 11,0 12-10 7,0 17 0-18,-4 7-8 0,10 6 5 15,-10 11-1-14,6 2 3 21,0 1-7-21,11 13 0-1,2 9 6 7,6 6-2 9,8 16-1-15,9 6-4 6,2 7-7 1,17 11-2 3,4 3-7-11,15-5 0 21,2-12 0-21,0-12 0 6,0-9 0 1,28-6 0-2,26-1 0 10,24-4 0-15,17-1 0 16,27 1 0-16,11-9 0 10,13-9 0-5,7-23 0 10,-1-16 0-15,6-21 0 15,-8 0 0-14,-20-8 0 12,-14-42 0-12,-19-18 0 13,-19-18 0-14,-15-20 0 15,-16-25 0-14,-16-21 0 13,-20-14 0-14,-11-24 0 19,0 13 0-19,-11 9 0 5,-48 15 0 2,-19 19 0 0,-8 12 0 1,0 19 0 12,-3 13 0-20,20 25 0 0,5 23 0 14,12 15 0-8,-1 18-73 4,-12 9-67-10,2 0-79 12,44 24-132-6,8 19-871 8</inkml:trace>
    </iact:actionData>
  </iact:action>
  <iact:action type="add" startTime="12834">
    <iact:property name="dataType"/>
    <iact:actionData xml:id="d1">
      <inkml:trace xmlns:inkml="http://www.w3.org/2003/InkML" xml:id="stk1" contextRef="#ctx0" brushRef="#br0">16410 6148 669 0,'0'0'180'4,"0"0"-64"13,0 0-18-17,0 0-20 22,-314-98-25-22,150 110 3 0,1 49-15 11,-1 25 6 7,18 11-3-18,20 18-5 14,12 18 2-13,28 17 6-1,31 12 6 11,23 23 19 10,32 2-9-21,0 0-19 0,64-14-1 14,58-23-1-14,55-18-4 15,48-23-13-15,37-31 1 9,1-50-5 2,-16-28 3-7,-49-44-8 2,-47-79-10 14,-56-50-3-20,-55-42-2 12,-40-54-2-12,-29-26-1 16,-68-8 0-15,-17 26-3 14,-4 58-4-15,8 63-56 19,16 69-73-19,62 87-92 0,13 42-182 13</inkml:trace>
    </iact:actionData>
  </iact:action>
  <iact:action type="add" startTime="13602">
    <iact:property name="dataType"/>
    <iact:actionData xml:id="d2">
      <inkml:trace xmlns:inkml="http://www.w3.org/2003/InkML" xml:id="stk2" contextRef="#ctx0" brushRef="#br0">21065 6117 686 0,'0'0'287'2,"0"0"-120"4,0 0-65 4,0 0-48 11,0 0-28-21,0 0-2 1,-154 6 51 16,0 30-15-17,-10 29-17 9,1 25-15 11,-1 20 2-20,12 14-15 1,28 10-3 13,25 10-8-14,42 11 3 13,44 5 13-13,13-5 14 24,59-14 26-24,68-10-12 1,50-16 4 5,40-21-15 13,25-16-10-17,13-20-6 2,-10-26 2 5,-32-32-9 3,-36 0 0-11,-32-29-9 17,-33-70-5-18,-26-42-1 12,-29-45-1-11,-38-22 0 5,-19-12 0 2,-23 17 1 14,-51 30 1-22,-2 30-3 1,-12 32-2 14,-1 31-39-14,-12 17-59 5,-19 26-65 2,78 37-125 5,-5 0-304-13</inkml:trace>
    </iact:actionData>
  </iact:action>
  <iact:action type="add" startTime="14453">
    <iact:property name="dataType"/>
    <iact:actionData xml:id="d3">
      <inkml:trace xmlns:inkml="http://www.w3.org/2003/InkML" xml:id="stk3" contextRef="#ctx0" brushRef="#br0">25808 6287 675 0,'0'0'233'14,"0"0"-148"-14,0 0 30 14,0 0-33-14,-322-67-1 16,157 67-12-16,-10 10-20 14,13 59-10-14,15 31-10 20,18 36 10-20,30 36 18 18,32 28-8-18,29 21 1 1,38-6 3 11,0-6-6 8,86-20-11-19,51-22 4-1,38-15-6 6,36-27-4 1,16-31-14 3,18-44-4 6,1-50-4-16,-14-10-3 5,-32-95 0 4,-42-46-1-4,-42-42-4 9,-46-51 0-14,-51-21 0 20,-19 7-1-18,-28 24 0 6,-54 51-2-8,-19 45 2 16,-30 35-38-16,-25 38-58 15,-14 40-38-14,-16 25-46 16,115 12-143-17,24 42-754 18</inkml:trace>
    </iact:actionData>
  </iact:action>
  <iact:action type="add" startTime="31207">
    <iact:property name="dataType"/>
    <iact:actionData xml:id="d4">
      <inkml:trace xmlns:inkml="http://www.w3.org/2003/InkML" xml:id="stk4" contextRef="#ctx0" brushRef="#br0">24687 10919 29 0,'0'0'451'10,"0"0"-378"5,0 0 29-15,0 0-9 20,0 0-13-20,-306-22-17 1,191 22 6 9,-8 0-20 11,-1 29-3-21,-19 13 2 0,-1 9-16 16,-18 11 5-16,10 16-11 15,11 9 0-15,15 13-8 14,12 16-5-14,23 22 2 16,13 10 17-8,24 6 9-6,22 1-11-2,19 1-9 13,13 3-6-8,7 1 13 2,81-2 7 6,28-11-9-13,40-19-16 17,15-26 15-17,18-40-1 14,5-39-18-14,15-23 4 15,14-16-10-15,1-81 16 16,-7-40-15-16,-17-25 2 9,-42-25 1 8,-25-19 0-14,-41 7-1-3,-24-1 5 17,-37 20-6-17,-28 18-2 5,-3 18-2 3,-43 13 1 7,-49 12-5-15,-39 16-16 15,-38 10-13-15,-22 6-21 22,-20 15-75-22,7 12-36 0,138 55-125 7,16 5-422 18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7T00:22:34.331"/>
    </inkml:context>
    <inkml:brush xml:id="br0">
      <inkml:brushProperty name="width" value="0.05292" units="cm"/>
      <inkml:brushProperty name="height" value="0.05292" units="cm"/>
    </inkml:brush>
  </inkml:definitions>
  <iact:action type="add" startTime="10385">
    <iact:property name="dataType"/>
    <iact:actionData xml:id="d0">
      <inkml:trace xmlns:inkml="http://www.w3.org/2003/InkML" xml:id="stk0" contextRef="#ctx0" brushRef="#br0">10486 6077 279 0,'0'0'0'32,"0"0"284"-32,0 0-284 0,0 0 173 0,0 0-173 0,0 0 167 0,0 0-167 0,0 0 123 0,0 0-123 0,0 0 77 0,0 0-77 0,0 0 73 0,0 0-73 0,0 0 61 0,0 0-61 0,0 0 62 0,0 0-62 0,34-25 71 21,-34 25-71-21,0-2 74 0,0 2-74 1,0 0 61-1,0 0-61 0,0-5 46 15,0 5-46-15,0 0 37 0,0 0-37 0,0-5 33 15,0 5-33-15,0 0 22 0,0 0-22 0,0-3 30 13,0 3-30-12,-29-4 20 13,29 4-20-13,-59 0 41-1,59 0-41 0,-78 0 15 0,78 0-15 0,-87 0 22 18,87 0-22-17,-86 0 14-1,86 0-14 0,-93 4 29 14,93-4-29-14,-88 28 16 0,88-28-16 0,-93 33 15 16,93-33-15-16,-82 32 17 0,82-32-17 0,-70 38 13 4,70-38-13-4,-78 44 13 10,78-44-13-10,-71 55 15 16,71-55-15-16,-74 56 18 0,74-56-18 1,-68 66 19 13,68-66-19-14,-71 72 17 0,71-72-17 0,-61 82 12 16,61-82-12-16,-61 86 10 0,61-86-10 0,-53 90 8 14,53-90-8-13,-46 97 10-1,46-97-10 0,-36 103 8 15,36-103-8-15,-28 111 9 0,28-111-9 0,-23 119 10 19,23-119-10-18,0 118 8-1,0-118-8 0,0 122 11 0,0-122-11 0,0 126 4 13,0-126-4-13,44 118 0 0,-44-118 0 0,76 112 0 16,-76-112 0-16,85 110 0 0,-85-110 0 0,101 105 0 14,-101-105 0-14,107 94 0 0,-107-94 0 0,112 81 0 17,-112-81 0-16,122 62 0-1,-122-62 0 0,131 41 0 14,-131-41 0-14,141 22 0 0,-141-22 0 1,147 3 0 14,-147-3 0-15,146 0 0 0,-146 0 0 1,139 0 0 12,-139 0 0-13,109 0 0 0,-109 0 0 0,91-16 0 16,-91 16 0-16,78-16 0 0,-78 16 0 0,67-24 0 20,-67 24 0-20,64-29 0 0,-64 29 0 1,61-46 0-1,-61 46 0 0,61-65 0 15,-61 65 0-15,55-86 0 0,-55 86 0 0,48-114 0 14,-48 114 0-14,34-134 0 0,-34 134 0 0,19-155 0 16,-19 155 0-16,4-170 0 0,-4 170 0 0,0-183 0 14,0 183 0-14,0-187 0 0,0 187 0 0,-4-179 0 16,4 179 0-16,-47-152 0 0,47 152 0 0,-48-115 0 14,48 115 0-14,-46-78 0 0,46 78 0 0,-53-44 0 16,53 44 0-16,-63-28 0 0,63 28 0 0,-78-18 0 17,78 18 0-17,-89-7-11 0,89 7 11 0,-109-10-87 15,109 10 87-14,-114-2-132-1,114 2 132 0,-120-13-220 14,120 13 220-14,-40 0-321 0,40 0 321 0,-26-12-684 15,26 12 684-15</inkml:trace>
    </iact:actionData>
  </iact:action>
  <iact:action type="add" startTime="11681">
    <iact:property name="dataType"/>
    <iact:actionData xml:id="d1">
      <inkml:trace xmlns:inkml="http://www.w3.org/2003/InkML" xml:id="stk1" contextRef="#ctx0" brushRef="#br0">17050 6323 350 0,'0'0'0'1,"0"0"279"3,0 0-279-4,0 0 182 5,0 0-182-5,0 0 166 10,0 0-166-10,0 0 108 15,0 0-108-15,0 0 75 0,0 0-75 0,0 0 68 16,0 0-68-16,0 0 47 0,0 0-47 0,24-99 71 18,-24 99-71-18,-89 0 77 0,89 0-77 0,-112 0 48 0,112 0-48 1,-128 28 36 11,128-28-36-12,-141 58 21 17,141-58-21-16,-135 70 17-1,135-70-17 0,-139 81 8 0,139-81-8 0,-125 93 7 15,125-93-7-15,-124 119 9 0,124-119-9 0,-101 131 18 17,101-131-18-17,-84 144 22 1,84-144-22-1,-68 143 26 13,68-143-26-13,-46 134 20 0,46-134-20 0,-28 124 20 16,28-124-20-16,0 109 12 0,0-109-12 0,0 97 16 16,0-97-16-16,11 96 15 0,-11-96-15 0,80 90 23 16,-80-90-23-16,118 76 24 0,-118-76-24 0,162 74 23 19,-162-74-23-19,198 57 13 0,-198-57-13 1,211 37 8-1,-211-37-8 0,230 13 5 13,-230-13-5-13,221 0 6 0,-221 0-6 0,205-3 4 16,-205 3-4-16,179-62 3 0,-179 62-3 0,145-82 2 11,-145 82-2-11,103-118 0 17,-103 118 0-17,80-155-2 0,-80 155 2 1,53-182-2 2,-53 182 2-3,17-190-1 12,-17 190 1-12,0-190 0 0,0 190 0 0,0-171 0 16,0 171 0-16,-13-147-1 1,13 147 1-1,-57-126 0 17,57 126 0-16,-69-102 0-1,69 102 0 0,-82-81-5 11,82 81 5-11,-93-66-21 0,93 66 21 1,-95-53-46 16,95 53 46-17,-95-40-82 0,95 40 82 0,-92-34-141 13,92 34 141-13,-26 0-260 0,26 0 260 0,-12 0-504 18,12 0 504-18</inkml:trace>
    </iact:actionData>
  </iact:action>
  <iact:action type="add" startTime="12627">
    <iact:property name="dataType"/>
    <iact:actionData xml:id="d2">
      <inkml:trace xmlns:inkml="http://www.w3.org/2003/InkML" xml:id="stk2" contextRef="#ctx0" brushRef="#br0">21819 6314 675 0,'0'0'0'1,"0"0"167"-1,0 0-167 0,0 0 158 11,0 0-158-11,0 0 118 14,0 0-118-14,0 0 90 0,0 0-90 0,0 0 71 16,0 0-71-16,0 0 44 0,0 0-44 0,0 0 55 17,0 0-55-17,-263 85 54 0,263-85-54 0,-141 50 43 15,141-50-43-14,-146 58 24-1,146-58-24 0,-152 60 15 18,152-60-15-18,-139 77 18 0,139-77-18 0,-128 88 15 0,128-88-15 0,-103 97 15 11,103-97-15-11,-83 111 22 19,83-111-22-19,-61 122 30 0,61-122-30 0,-40 132 39 0,40-132-39 0,-15 134 34 17,15-134-34-17,0 143 25 0,0-143-25 0,22 143 40 16,-22-143-40-16,105 134 25 0,-105-134-25 0,154 132 29 6,-154-132-29-6,191 118 27 6,-191-118-27-5,209 105 21 16,-209-105-21-17,213 79 14 0,-213-79-14 0,196 40 6 17,-196-40-6-16,175 13 2-1,-175-13-2 0,160 0 0 0,-160 0 0 3,141-50 0 5,-141 50 0-8,118-109-2 20,-118 109 2-20,97-160-3 0,-97 160 3 0,72-200-2 0,-72 200 2 0,42-241 0 11,-42 241 0-11,17-266-2 18,-17 266 2-17,0-257-2-1,0 257 2 0,0-216-3 0,0 216 3 0,-28-160-3 10,28 160 3-10,-54-97-20 19,54 97 20-17,-76-55-48-2,76 55 48 0,-91-19-101 0,91 19 101 0,-114 0-125 15,114 0 125-14,-50 0-231-1,50 0 231 0,-49 25-403 17,49-25 403-17</inkml:trace>
    </iact:actionData>
  </iact:action>
  <iact:action type="add" startTime="13547">
    <iact:property name="dataType"/>
    <iact:actionData xml:id="d3">
      <inkml:trace xmlns:inkml="http://www.w3.org/2003/InkML" xml:id="stk3" contextRef="#ctx0" brushRef="#br0">26626 6461 542 0,'0'0'0'1,"0"0"181"3,0 0-181-4,0 0 165 9,0 0-165-9,0 0 127 14,0 0-127-14,0 0 78 0,0 0-78 0,0 0 71 17,0 0-71-17,0 0 38 0,0 0-38 0,-13-19 38 18,13 19-38-18,-57-12 26 0,57 12-26 0,-71-13 44 0,71 13-44 0,-89-12 42 13,89 12-42-13,-107 0 48 15,107 0-48-13,-123 0 50-2,123 0-50 1,-126 19 29-1,126-19-29 0,-127 65 36 12,127-65-36-12,-124 78 19 18,124-78-19-17,-95 100 14-1,95-100-14 0,-82 105 12 1,82-105-12-1,-63 115 11 23,63-115-11-23,-44 126 19 0,44-126-19 1,-24 136 22-1,24-136-22 8,0 147 17-8,0-147-17 0,0 147 16 10,0-147-16-8,53 146 23 0,-53-146-23-2,122 138 18 22,-122-138-18-21,161 131 15 0,-161-131-15-1,189 119 21 0,-189-119-21 0,215 90 19 18,-215-90-19-16,232 58 15 0,-232-58-15-1,230 10 8-1,-230-10-8 2,229 0 6 4,-229 0-6-6,213-43 2 12,-213 43-2-10,181-90 2-2,-181 90-2 0,150-114 0 12,-150 114 0-12,110-133 1 0,-110 133-1 0,63-150-1 10,-63 150 1-10,27-168-1 21,-27 168 1-21,0-178-1 0,0 178 1 0,-4-172-3 0,4 172 3 0,-86-168-1 10,86 168 1-10,-129-150-7 20,129 150 7-20,-152-127-9 0,152 127 9 0,-175-107-23 0,175 107 23 0,-183-81-37 15,183 81 37-14,-166-55-53-1,166 55 53 0,-148-28-81 14,148 28 81-14,-135 0-155 0,135 0 155 0,-23 0-221 16,23 0 221-16,0 14-604 0,0-14 604 0</inkml:trace>
    </iact:actionData>
  </iact:action>
  <iact:action type="add" startTime="27204">
    <iact:property name="dataType"/>
    <iact:actionData xml:id="d4">
      <inkml:trace xmlns:inkml="http://www.w3.org/2003/InkML" xml:id="stk4" contextRef="#ctx0" brushRef="#br0">24531 11069 512 0,'0'0'0'1,"0"0"92"3,0 0-92-4,0 0 95 8,0 0-95-8,0 0 107 14,0 0-107-14,0 0 61 0,0 0-61 0,0 0 50 17,0 0-50-17,0 0 89 0,0 0-89 0,0 0 47 16,0 0-47-16,0 0 38 0,0 0-38 0,0 0 48 15,0 0-48-15,-242-50 51 0,242 50-51 0,-76 0 64 16,76 0-64-16,-95 15 45 0,95-15-45 0,-105 45 46 15,105-45-46-15,-114 55 43 0,114-55-43 1,-112 71 34 14,112-71-34-15,-111 76 22 0,111-76-22 0,-108 90 26 19,108-90-26-19,-101 110 23 0,101-110-23 0,-89 119 23 0,89-119-23 0,-78 132 23 11,78-132-23-10,-63 126 21 1,63-126-21-2,-52 122 20 15,52-122-20-15,-34 118 21 0,34-118-21 0,-19 115 30 17,19-115-30-17,0 111 23 0,0-111-23 0,0 111 21 15,0-111-21-15,19 105 17 0,-19-105-17 0,78 110 31 14,-78-110-31-14,112 103 13 1,-112-103-13-1,145 99 11 14,-145-99-11-14,173 81 9 0,-173-81-9 0,196 59 15 16,-196-59-15-15,204 42 7-1,-204-42-7 0,204 18 5 5,-204-18-5-5,205 0 3 8,-205 0-3-8,190 0 4 16,-190 0-4-16,179-71 3 0,-179 71-3 0,162-107 0 19,-162 107 0-18,156-147-1-1,-156 147 1 0,130-180 0 0,-130 180 0 0,108-207 2 15,-108 207-2-14,82-217 2-1,-82 217-2 0,55-225 5 13,-55 225-5-12,15-219 5 0,-15 219-5-1,0-201 4 13,0 201-4-13,-23-172 0 0,23 172 0 0,-83-147 1 18,83 147-1-18,-109-115 0 0,109 115 0 0,-131-90-5 13,131 90 5-13,-145-64-20 0,145 64 20 0,-171-48-56 18,171 48 56-18,-179-31-97 0,179 31 97 0,-196-14-148 13,196 14 148-12,-68 0-228-1,68 0 228 0,-59 0-342 16,59 0 342-16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7T00:24:56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28">
    <iact:property name="dataType"/>
    <iact:actionData xml:id="d0">
      <inkml:trace xmlns:inkml="http://www.w3.org/2003/InkML" xml:id="stk0" contextRef="#ctx0" brushRef="#br0">29007 14910 671 0,'0'0'0'1,"0"0"75"-1,0 0-75 1,0 0 135 1,0 0-135-2,0 0 103 16,0 0-103-16,0 0 65 0,0 0-65 0,0 0 100 24,0 0-100-24,0 0 78 0,0 0-78 0,-238-115 64 1,238 115-64-1,-135 0 65 6,135 0-65-6,-164 8 63 31,164-8-63-31,-177 65 51 0,177-65-51 0,-182 95 44 1,182-95-44-1,-177 122 41 1,177-122-41-1,-160 155 34 45,160-155-34-45,-154 187 34 0,154-187-34 0,-139 210 23 0,139-210-23 0,-120 237 21 1,120-237-21-1,-99 239 19 2,99-239-19 0,-72 247 42-1,72-247-42-1,-23 244 19 1,23-244-19-1,0 242 17 13,0-242-17-13,13 221 19 0,-13-221-19 0,109 207 7 36,-109-207-7-34,163 168 5-2,-163-168-5 0,213 143 1 0,-213-143-1 0,263 94 6 0,-263-94-6 0,293 58 1 1,-293-58-1-1,272 11 3 8,-272-11-3-8,244 0 3 7,-244 0-3-7,200-82 0 6,-200 82 0-6,165-155 12 38,-165 155-12-38,145-225 6 0,-145 225-6 0,122-293 2 0,-122 293-2 0,106-375 4 1,-106 375-4-1,69-417 2 0,-69 417-2 0,38-427 5 7,-38 427-5-6,11-400 0 6,-11 400 0-7,0-334 0 11,0 334 0-10,-7-249-3 0,7 249 3-1,-48-175-6 30,48 175 6-30,-68-115-108 0,68 115 108 0,-96-71-141 0,96 71 141 0,-123-22-219 1,123 22 219-1,-67 0-319 15,67 0 319-15,-63 57-1044 0,63-57 1044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7T00:26:41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31">
    <iact:property name="dataType"/>
    <iact:actionData xml:id="d0">
      <inkml:trace xmlns:inkml="http://www.w3.org/2003/InkML" xml:id="stk0" contextRef="#ctx0" brushRef="#br0">28539 7377 488 0,'0'0'0'1,"0"0"125"-1,0 0-125 0,0 0 147 0,0 0-147 0,0 0 162 0,0 0-162 0,0 0 107 0,0 0-107 0,0 0 76 0,0 0-76 0,0 0 67 0,0 0-67 0,0 0 50 0,0 0-50 0,8-9 36 0,-8 9-36 0,0 0 64 0,0 0-64 0,0 0 64 0,0 0-64 0,0 0 61 149,0 0-61-149,-8 0 58 0,8 0-58 0,-46 0 49 0,46 0-49 0,-53 0 33 0,53 0-33 0,-59 0 24 0,59 0-24 0,-65 0 32 0,65 0-32 0,-80 0 34 0,80 0-34 0,-89 0 36 0,89 0-36 0,-97 0 19 1,97 0-19-1,-93 4 30 0,93-4-30 0,-105 0 24 0,105 0-24 0,-95 0 17 0,95 0-17 0,-109 0 15 0,109 0-15 0,-110 0 19 0,110 0-19 0,-114 0 23 0,114 0-23 0,-103 0 14 0,103 0-14 0,-91 0 22 0,91 0-22 0,-99 0 6 0,99 0-6 0,-80 0 10 1,80 0-10-1,-88 0 15 0,88 0-15 0,-87 0 9 6,87 0-9-6,-94 0 6 138,94 0-6-138,-89 0 6 0,89 0-6 0,-93-4 11 2,93 4-11-2,-84-4 13 1,84 4-13-1,-82-3 8 0,82 3-8 0,-82-8 10 0,82 8-10 0,-78 0 8 0,78 0-8 0,-66-10 6 0,66 10-6 0,-63-3 5 0,63 3-5 0,-61-4 3 0,61 4-3 0,-53-5 2 0,53 5-2 0,-50 0 3 0,50 0-3 0,-51-3 1 0,51 3-1 1,-50 0 3-1,50 0-3 0,-45 0 3 0,45 0-3 0,-46-4 4 0,46 4-4 0,-44 0 4 0,44 0-4 0,-44-6 1 0,44 6-1 0,-45-3 3 0,45 3-3 0,-40 0 1 411,40 0-1-410,-38-3 3-1,38 3-3 0,-33 0 2 0,33 0-2 0,-32-6 0 0,32 6 0 0,-27 0 1 0,27 0-1 0,-30 0 4 0,30 0-4 0,-25 0 0 0,25 0 0 0,-23 0 0 0,23 0 0 0,-34-3 0 0,34 3 0 0,-25 0 0 0,25 0 0 0,-28-4 0 1,28 4 0-1,-33-3 0 0,33 3 0 0,-34-6 0 0,34 6 0 0,-40-8 0 0,40 8 0 0,-49-4 0 0,49 4 0 0,-48-4 0 0,48 4 0 0,-40 0 0 0,40 0 0 0,-53 0 0 1,53 0 0-1,-48 0 0 0,48 0 0 0,-55 0 0 0,55 0 0 0,-59 0 0 0,59 0 0 0,-53 0 0 0,53 0 0 0,-63 0 0 0,63 0 0 0,-67 0 0 0,67 0 0 0,-66 0 0 0,66 0 0 0,-71 0 0 0,71 0 0 0,-72 0 0 0,72 0 0 0,-61 0 0 0,61 0 0 0,-63 0 0 0,63 0 0 0,-64 0 0 0,64 0 0 0,-65 0 0 0,65 0 0 1,-67 0 0-1,67 0 0 0,-70 0 0 0,70 0 0 0,-78 0 0 0,78 0 0 0,-82 0 0 0,82 0 0 0,-84 0 0 0,84 0 0 0,-91-3 0 0,91 3 0 0,-93-4 0 0,93 4 0 0,-82 0 0 0,82 0 0 0,-80 0 0 0,80 0 0 0,-76-4 0 0,76 4 0 0,-78 0 0 0,78 0 0 0,-73-4 0 0,73 4 0 0,-72 0 0 0,72 0 0 0,-76-9 0 0,76 9 0 1,-69-8 0-1,69 8 0 0,-76-11 0 0,76 11 0 0,-78-13 0 0,78 13 0 0,-87-9 0 0,87 9 0 0,-86-3 0 1,86 3 0 1,-89 0 0-2,89 0 0 1,-82 0 0-1,82 0 0 0,-80 0 0 0,80 0 0 0,-76 0 0 0,76 0 0 0,-73 0 0 0,73 0 0 0,-72 0 0 0,72 0 0 0,-68 0 0 8,68 0 0-8,-65 3 0 151,65-3 0-151,-63 9 0 0,63-9 0 0,-63 3 0 0,63-3 0 0,-59 10 0 0,59-10 0 0,-59 3 0 0,59-3 0 0,-68 8 0 0,68-8 0 0,-65 0 0 0,65 0 0 0,-72 4 0 0,72-4 0 0,-82 0 0 0,82 0 0 0,-82 0 0 0,82 0 0 0,-86 0 0 0,86 0 0 1,-93 0 0-1,93 0 0 0,-84 0 0 0,84 0 0 0,-102 4 0 0,102-4 0 0,-92 3 0 0,92-3 0 0,-97 6 0 0,97-6 0 0,-97 4 0 0,97-4 0 0,-85 0 0 0,85 0 0 0,-80 0 0 0,80 0 0 0,-69 0 0 0,69 0 0 1,-63 0 0 141,63 0 0-142,-64 0 0 0,64 0 0 0,-67 0 0 0,67 0 0 0,-63 0 0 0,63 0 0 0,-59 4 0 0,59-4 0 0,-70 7 0 0,70-7 0 0,-76 13 0 0,76-13 0 0,-73 12 0 0,73-12 0 1,-83 13 0-1,83-13 0 1,-78 12 0 1,78-12 0-2,-73 12 0 1,73-12 0-1,-72 7 0 0,72-7 0 0,-76 6 0 0,76-6 0 0,-69 4 0 0,69-4 0 0,-76 0 0 0,76 0 0 0,-78 0 0 0,78 0 0 0,-80 0 0 0,80 0 0 0,-74 0 0 0,74 0 0 0,-70 3 0 0,70-3 0 0,-61 5 0 1,61-5 0-1,-40 3 0 5,40-3 0-4,-25 0 0 278,25 0 0-279,-17 0 0 1,17 0 0-1,-6 0 0 0,6 0 0 0,-4 0 0 0,4 0 0 0,0 4 0 0,0-4 0 0,0 0 0 0,0 0 0 0,0 0 0 0,0 0 0 0,0 0 0 0,0 0 0 0,0 0 0 0,0 0 0 0,0 0 0 0,0 0 0 0,0 0 0 0,0 0 0 0,0 0 0 0,0 0 0 1,0 21 0-1,0-21 0 0,-7 29 0 0,7-29 0 0,-2 36 0 0,2-36 0 0,-4 45 0 0,4-45 0 0,0 50 0 0,0-50 0 2,0 52 0 0,0-52 0-2,-6 67 0 0,6-67 0 0,-5 73 0 0,5-73 0 0,0 76 0 0,0-76 0 1,-6 88 0-1,6-88 0 0,0 101 0 0,0-101 0 0,-2 114 0 0,2-114 0 0,-4 123 0 0,4-123 0 0,-13 122 0 0,13-122 0 0,-2 126 0 0,2-126 0 0,-8 124 0 0,8-124 0 0,-11 126 0 0,11-126 0 0,-4 115 0 0,4-115 0 0,-9 97 0 0,9-97 0 0,-8 90 0 0,8-90 0 0,-8 78 0 0,8-78 0 0,-13 69 0 0,13-69 0 0,-2 71 0 0,2-71 0 0,-4 61 0 0,4-61 0 1,0 48 0-1,0-48 0 0,-5 49 0 0,5-49 0 0,0 50 0 6,0-50 0-6,0 40 0 145,0-40 0-145,0 32 0 0,0-32 0 0,0 33 0 0,0-33 0 1,0 25 0-1,0-25 0 0,0 29 0 0,0-29 0 0,0 32 0 0,0-32 0 0,0 38 0 0,0-38 0 0,0 36 0 0,0-36 0 0,0 29 0 0,0-29 0 2,0 25 0-1,0-25 0 0,0 19 0-1,0-19 0 0,0 21 0 0,0-21 0 0,0 19 0 0,0-19 0 0,0 13 0 0,0-13 0 0,0 8 0 0,0-8 0 1,0 10 0-1,0-10 0 0,0 3 0 0,0-3 0 0,0 4 0 0,0-4 0 0,0 4 0 0,0-4 0 0,0 8 0 0,0-8 0 0,0 13 0 6,0-13 0-6,0 11 0 151,0-11 0-151,9 13 0 0,-9-13 0 0,15 12 0 0,-15-12 0 0,8 13 0 0,-8-13 0 0,17 12 0 0,-17-12 0 0,23 12 0 0,-23-12 0 0,32 7 0 0,-32-7 0 0,46 6 0 0,-46-6 0 0,59 4 0 0,-59-4 0 0,70 0 0 1,-70 0 0-1,80 0 0 0,-80 0 0 0,84 0 0 0,-84 0 0 0,93 0 0 0,-93 0 0 0,88 3 0 0,-88-3 0 0,93 8 0 0,-93-8 0 0,95 17 0 0,-95-17 0 0,92 15 0 0,-92-15 0 0,99 22 0 0,-99-22 0 0,110 13 0 0,-110-13 0 0,114 8 0 1,-114-8 0-1,122 4 0 2,-122-4 0-2,133 0 0 142,-133 0 0-141,124 0 0-1,-124 0 0 0,124 0 0 0,-124 0 0 0,118 0 0 0,-118 0 0 0,114 0 0 0,-114 0 0 0,110 0 0 0,-110 0 0 0,107 0 0 0,-107 0 0 0,114 0 0 0,-114 0 0 0,105 0 0 0,-105 0 0 1,106 0 0-1,-106 0 0 0,105 0 0 0,-105 0 0 0,116-4 0 0,-116 4 0 0,105-8 0 0,-105 8 0 0,104 0 0 0,-104 0 0 0,101-6 0 0,-101 6 0 0,88 0 0 0,-88 0 0 0,93 0 0 0,-93 0 0 0,89 0 0 0,-89 0 0 0,92 0 0 1,-92 0 0-1,91 0 0 155,-91 0 0-155,91 0 0 0,-91 0 0 1,86 0 0-1,-86 0 0 0,86 0 0 0,-86 0 0 0,83 0 0 0,-83 0 0 0,82 0 0 0,-82 0 0 0,73 8 0 0,-73-8 0 0,72 6 0 0,-72-6 0 0,72 4 0 0,-72-4 0 0,65 3 0 0,-65-3 0 0,67 0 0 0,-67 0 0 1,78 0 0-1,-78 0 0 0,81 0 0 0,-81 0 0 0,86 0 0 0,-86 0 0 0,97 0 0 0,-97 0 0 0,88 0 0 0,-88 0 0 0,97 0 0 0,-97 0 0 0,95 0 0 0,-95 0 0 0,95 0 0 0,-95 0 0 0,93 0 0 0,-93 0 0 0,90 0 0 0,-90 0 0 0,85 0 0 161,-85 0 0-160,88 0 0-1,-88 0 0 0,91 0 0 0,-91 0 0 0,94 0 0 0,-94 0 0 0,91 0 0 0,-91 0 0 0,82 4 0 1,-82-4 0 1,78 0 0-1,-78 0 0 0,70 4 0-1,-70-4 0 0,63 8 0 0,-63-8 0 0,76 5 0 0,-76-5 0 0,65 8 0 0,-65-8 0 0,63 4 0 0,-63-4 0 0,76 0 0 0,-76 0 0 0,66 0 0 0,-66 0 0 1,75 0 0-1,-75 0 0 0,83 0 0 0,-83 0 0 0,80 0 0 0,-80 0 0 0,82 0 0 0,-82 0 0 0,82 0 0 0,-82 0 0 0,82 0 0 0,-82 0 0 0,82 0 0 0,-82 0 0 0,85 0 0 0,-85 0 0 0,82 0 0 6,-82 0 0-6,82 0 0 151,-82 0 0-151,78 0 0 0,-78 0 0 0,76 0 0 0,-76 0 0 0,76-4 0 0,-76 4 0 0,76-8 0 0,-76 8 0 0,65 0 0 0,-65 0 0 0,70 0 0 0,-70 0 0 1,69 0 0-1,-69 0 0 0,59 0 0 0,-59 0 0 0,59 0 0 0,-59 0 0 0,51-5 0 0,-51 5 0 0,52 0 0 1,-52 0 0 1,59-4 0-1,-59 4 0-1,64-4 0 0,-64 4 0 0,59 0 0 0,-59 0 0 0,59-4 0 0,-59 4 0 0,59 0 0 0,-59 0 0 0,56 0 0 0,-56 0 0 0,59-4 0 0,-59 4 0 0,80-3 0 0,-80 3 0 0,74 0 0 1,-74 0 0-1,72-10 0 5,-72 10 0-5,65-2 0 152,-65 2 0-152,59-6 0 0,-59 6 0 1,68-7 0-1,-68 7 0 0,57-4 0 0,-57 4 0 0,59-6 0 0,-59 6 0 0,50 0 0 0,-50 0 0 0,51-2 0 0,-51 2 0 0,44 0 0 0,-44 0 0 0,46-10 0 0,-46 10 0 0,47-3 0 0,-47 3 0 0,44-4 0 0,-44 4 0 0,44-3 0 0,-44 3 0 0,40 0 0 0,-40 0 0 0,42-5 0 0,-42 5 0 0,34-4 0 0,-34 4 0 1,27 0 0-1,-27 0 0 0,22-5 0 0,-22 5 0 0,21 0 0 0,-21 0 0 0,19 0 0 0,-19 0 0 0,29 0 0 0,-29 0 0 0,32 0 0 6,-32 0 0-6,36 0 0 152,-36 0 0-152,42-4 0 0,-42 4 0 0,40-4 0 0,-40 4 0 0,46-3 0 0,-46 3 0 0,42-8 0 0,-42 8 0 2,38-4 0-1,-38 4 0 0,38-6 0-1,-38 6 0 0,25 0 0 0,-25 0 0 0,21-3 0 0,-21 3 0 0,19 0 0 0,-19 0 0 0,15 0 0 0,-15 0 0 0,15 0 0 0,-15 0 0 0,4 0 0 0,-4 0 0 0,0 0 0 0,0 0 0 0,9 0 0 0,-9 0 0 0,2-4 0 0,-2 4 0 1,16 0 0-1,-16 0 0 0,19-5 0 0,-19 5 0 0,17 0 0 0,-17 0 0 0,23-3 0 0,-23 3 0 0,19-4 0 0,-19 4 0 0,22-6 0 5,-22 6 0-5,18 0 0 144,-18 0 0-144,7 0 0 0,-7 0 0 0,12 0 0 0,-12 0 0 0,0 0 0 0,0 0 0 0,0 0 0 0,0 0 0 1,5-3 0-1,-5 3 0 0,0 0 0 0,0 0 0 0,0-3 0 0,0 3 0 0,2-6 0 0,-2 6 0 0,0-3 0 0,0 3 0 0,4-13 0 0,-4 13 0 0,17-27 0 0,-17 27 0 0,12-42 0 0,-12 42 0 0,15-57 0 0,-15 57 0 0,13-65 0 0,-13 65 0 0,2-73 0 0,-2 73 0 0,0-86 0 0,0 86 0 1,6-103 0-1,-6 103 0 0,0-105 0 0,0 105 0 0,0-107 0 6,0 107 0-6,0-114 0 151,0 114 0-151,0-106-4 0,0 106 4 0,0-110-2 0,0 110 2 0,0-108 0 0,0 108 0 0,0-93-2 0,0 93 2 0,0-79-2 0,0 79 2 0,0-60 0 0,0 60 0 0,0-44-2 0,0 44 2 0,0-39-2 1,0 39 2-1,0-28 0 0,0 28 0 0,0-31-1 0,0 31 1 0,0-34 0 0,0 34 0 0,0-36-1 0,0 36 1 0,0-46 0 0,0 46 0 0,-6-53 0 0,6 53 0 0,-6-48-2 0,6 48 2 0,-15-54-2 0,15 54 2 0,-13-44-5 0,13 44 5 0,-8-45-8 1,8 45 8-1,-11-49-5 0,11 49 5 0,-10-41 0 6,10 41 0-6,-2-37-1 144,2 37 1-144,-5-32-3 1,5 32 3-1,-6-25-1 0,6 25 1 0,0-17-1 0,0 17 1 0,0-16 0 0,0 16 0 0,0-13 0 0,0 13 0 0,0-12 0 0,0 12 0 0,0-16 0 0,0 16 0 0,0-12 1 1,0 12-1 0,0-7-1 0,0 7 1-1,0-6 0 0,0 6 0 0,-6 0 0 0,6 0 0 0,0 0 2 0,0 0-2 0,0 0 0 0,0 0 0 0,0 0-1 0,0 0 1 0,0 0-1 0,0 0 1 0,0-7-1 0,0 7 1 0,-2-16-5 0,2 16 5 0,-5-21-3 1,5 21 3-1,-4-25 0 0,4 25 0 0,-4-25 0 6,4 25 0-6,-6-19 0 147,6 19 0-147,0-21-3 0,0 21 3 0,-4-7-1 0,4 7 1 0,0-6-1 0,0 6 1 0,0-2 0 0,0 2 0 0,0 0-1 0,0 0 1 0,0 0 0 0,0 0 0 0,0 0 0 0,0 0 0 0,-5 0 1 0,5 0-1 0,0 0 0 0,0 0 0 0,-4 0 0 0,4 0 0 0,0 0 1 0,0 0-1 0,0 0-1 1,0 0 1-1,0 0-2 0,0 0 2 0,0-6-1 0,0 6 1 0,0 0-1 0,0 0 1 0,0 0-4 0,0 0 4 0,0 0 0 0,0 0 0 0,0 0 0 2,0 0 0-2,0 0-2 1,0 0 2-1,0-7-1 5,0 7 1-5,0-10-3 164,0 10 3-164,-6-15-4 0,6 15 4 0,-13-25 0 0,13 25 0 0,-13-19 0 0,13 19 0 0,-14-25 0 1,14 25 0 0,-13-25-2-1,13 25 2 0,-13-21-1 1,13 21 1-1,-6-16 1 0,6 16-1 0,-10-13-1 0,10 13 1 0,-3-11 0 0,3 11 0 0,0-4 0 0,0 4 0 0,0 0 0 0,0 0 0 0,0 0 1 0,0 0-1 0,0 0 0 0,0 0 0 0,0 0-1 0,0 0 1 0,-4 0-2 0,4 0 2 0,0 0 0 0,0 0 0 0,-12 0-6 0,12 0 6 1,-11 0 0-1,11 0 0 0,-13-4-2 0,13 4 2 0,-21-13 0 0,21 13 0 0,-19-4 0 0,19 4 0 0,-6-7 0 7,6 7 0-7,-8-6 1 134,8 6-1-133,-7 0 0-1,7 0 0 0,-4-4-6 0,4 4 6 0,0 0-9 0,0 0 9 0,-4 0-33 0,4 0 33 0,-4 0-65 0,4 0 65 0,-13 0-90 0,13 0 90 0,-27 0-133 0,27 0 133 0,-51 0-159 1,51 0 159-1,-27 0-198 0,27 0 198 0,-30 0-401 0,30 0 401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7T00:26:41.6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20153">
    <iact:property name="dataType"/>
    <iact:actionData xml:id="d0">
      <inkml:trace xmlns:inkml="http://www.w3.org/2003/InkML" xml:id="stk0" contextRef="#ctx0" brushRef="#br0">2955 14929 802 0,'0'0'0'1,"0"0"105"-1,0 0-105 0,0 0 111 0,0 0-111 0,0 0 86 0,0 0-86 0,0 0 67 0,0 0-67 0,0 0 49 0,0 0-49 0,0 0 55 0,0 0-55 0,0 0 61 0,0 0-61 0,0 0 69 0,0 0-69 0,0 0 74 0,0 0-74 0,0 0 69 0,0 0-69 1,0 0 68-1,0 0-68 1,13-7 60-1,-13 7-60 0,0 0 49 2,0 0-49-2,0 0 48 122,0 0-48-122,0 25 32 0,0-25-32 0,0 45 5 0,0-45-5 0,0 27 3 0,0-27-3 0,0 34 2 0,0-34-2 0,0 23 0 0,0-23 0 0,0 21 1 0,0-21-1 1,0 13 0-1,0-13 0 0,0 8 0 0,0-8 0 0,0 7 0 0,0-7 0 0,0 10 0 0,0-10 0 0,0 2 0 0,0-2 0 0,0 0 0 0,0 0 0 1,2 10-1-1,-2-10 1 0,10 0-2 0,-10 0 2 0,13 3-1 0,-13-3 1 0,19 4-1 5,-19-4 1-5,17 8-1 137,-17-8 1-137,23 0 0 0,-23 0 0 0,19 0 0 0,-19 0 0 1,19 0-1-1,-19 0 1 0,25 0-1 0,-25 0 1 0,30 0 0 0,-30 0 0 0,29 0 1 0,-29 0-1 0,38 0 0 0,-38 0 0 0,42 0 2 0,-42 0-2 0,43-12 1 1,-43 12-1-1,52-21 3 1,-52 21-3-1,53-19 2 2,-53 19-2 0,53-25 3-2,-53 25-3 0,44-20 2 0,-44 20-2 0,50-21 4 0,-50 21-4 0,47-12 3 0,-47 12-3 0,44-13 6 0,-44 13-6 0,55-2 8 0,-55 2-8 0,44-10 8 1,-44 10-8-1,49 0 12 11,-49 0-12-11,48 0 14 0,-48 0-14 1,44-4 12 158,-44 4-12-158,47 0 9-1,-47 0-9 0,44 0 11 0,-44 0-11 0,44 0 10 0,-44 0-10 0,49 0 9 0,-49 0-9 0,44 0 9 0,-44 0-9 0,40 0 4 0,-40 0-4 0,46 0 8 0,-46 0-8 0,40 0 5 1,-40 0-5-1,45 0 5 0,-45 0-5 0,40 0 5 0,-40 0-5 0,42 0 5 0,-42 0-5 0,52 0 6 0,-52 0-6 0,49 0 7 1,-49 0-7-1,50 0 9 0,-50 0-9 0,53 0 9 0,-53 0-9 0,53 0 8 1,-53 0-8 2,48 0 7-2,-48 0-7-1,45 0 3 0,-45 0-3 0,52 4 3 0,-52-4-3 0,44 10 4 0,-44-10-4 0,40 11 2 1,-40-11-2-1,45 0 1 12,-45 0-1-11,40 0 3-1,-40 0-3 0,42 4 0 163,-42-4 0-162,40 3 4-1,-40-3-4 0,48 5 5 0,-48-5-5 0,38 4 4 1,-38-4-4-1,49 3 3 0,-49-3-3 0,44 6 0 0,-44-6 0 0,46 12 0 0,-46-12 0 0,43 4 0 0,-43-4 0 0,52 7 0 0,-52-7 0 0,47 6 0 0,-47-6 0 0,46 8 0 0,-46-8 0 1,53 3 0-1,-53-3 0 0,48 4 0 0,-48-4 0 0,46 4 0 0,-46-4 0 0,51 9 0 0,-51-9 0 0,55 0 0 0,-55 0 0 0,50 8 0 0,-50-8 0 0,55 4 0 0,-55-4 0 0,51 3 0 0,-51-3 0 0,52 10 0 0,-52-10 0 0,49 0 0 0,-49 0 0 0,46 0 0 0,-46 0 0 1,51 0 0 126,-51 0 0-127,48 0 0 0,-48 0 0 0,57 0 0 0,-57 0 0 0,42 0 0 0,-42 0 0 0,53 2 0 0,-53-2 0 0,49 0 0 0,-49 0 0 0,50 0 0 0,-50 0 0 0,59 10 0 0,-59-10 0 0,51 0 0 0,-51 0 0 1,48 0 0-1,-48 0 0 1,46 0 0-1,-46 0 0 1,51 7 0-1,-51-7 0 0,44 5 0 0,-44-5 0 1,57 7 0-1,-57-7 0 0,47 6 0 0,-47-6 0 0,48 3 0 0,-48-3 0 0,44 0 0 0,-44 0 0 0,47 0 0 0,-47 0 0 0,40 0 0 8,-40 0 0-8,50 0 0 123,-50 0 0-123,40 0 0 0,-40 0 0 0,47 0 0 0,-47 0 0 0,46 0 0 0,-46 0 0 0,53 0 0 0,-53 0 0 0,65 0 0 0,-65 0 0 0,70 0 0 0,-70 0 0 0,80 0 0 0,-80 0 0 1,75 0 0-1,-75 0 0 0,78 0 0 0,-78 0 0 0,72 0 0 0,-72 0 0 0,70 0 0 0,-70 0 0 0,67 0 0 0,-67 0 0 0,59 0 0 0,-59 0 0 0,59 0 0 0,-59 0 0 0,57 0 0 0,-57 0 0 0,57 0 0 138,-57 0 0-138,59 0 0 0,-59 0 0 0,59 0 0 0,-59 0 0 0,63 0 0 0,-63 0 0 0,55 0 0 0,-55 0 0 0,63 0 0 0,-63 0 0 0,53 0 0 0,-53 0 0 0,57 0 0 0,-57 0 0 0,61 0 0 0,-61 0 0 0,65 0 0 0,-65 0 0 1,74 0 0-1,-74 0 0 0,67 0 0 0,-67 0 0 0,70 0 0 0,-70 0 0 0,63 0 0 0,-63 0 0 0,53 0 0 0,-53 0 0 0,59 0 0 0,-59 0 0 0,57 0 0 0,-57 0 0 1,59 0 0 0,-59 0 0-1,63 0 0 0,-63 0 0 0,59 0 0 5,-59 0 0-5,53 0 0 138,-53 0 0-138,56 0 0 0,-56 0 0 0,53 0 0 0,-53 0 0 0,53 0 0 0,-53 0 0 0,57 0 0 0,-57 0 0 0,54 0 0 0,-54 0 0 0,53 0 0 0,-53 0 0 1,59 0 0-1,-59 0 0 0,57 0 0 0,-57 0 0 1,59 8 0 0,-59-8 0 0,55 8 0-1,-55-8 0 1,44 0 0-1,-44 0 0 0,53 0 0 0,-53 0 0 0,57 0 0 0,-57 0 0 0,50 0 0 0,-50 0 0 0,57 3 0 0,-57-3 0 0,70 0 0 0,-70 0 0 0,63 10 0 0,-63-10 0 0,67 4 0 0,-67-4 0 1,70 7 0 3,-70-7 0 144,63 13 0-148,-63-13 0 0,63 9 0 0,-63-9 0 0,63 7 0 0,-63-7 0 0,62 3 0 0,-62-3 0 0,59 6 0 0,-59-6 0 0,48 0 0 0,-48 0 0 0,55 0 0 0,-55 0 0 0,53 0 0 0,-53 0 0 0,48 0 0 0,-48 0 0 0,48 0 0 0,-48 0 0 0,51 3 0 0,-51-3 0 1,51 9 0-1,-51-9 0 1,46 0 0-1,-46 0 0 0,59 0 0 1,-59 0 0 0,61 0 0-1,-61 0 0 0,63 0 0 0,-63 0 0 0,70 0 0 0,-70 0 0 0,63 0 0 0,-63 0 0 0,63 4 0 0,-63-4 0 0,59 3 0 1,-59-3 0-1,53 5 0 8,-53-5 0-8,42 4 0 129,-42-4 0-129,38 3 0 0,-38-3 0 0,27 0 0 0,-27 0 0 0,24 0 0 0,-24 0 0 0,14 0 0 0,-14 0 0 0,26 0 0 0,-26 0 0 0,27 0 0 0,-27 0 0 0,25 0 0 0,-25 0 0 0,34 0 0 0,-34 0 0 1,36 0 0 0,-36 0 0 1,31 0 0-2,-31 0 0 0,26 0 0 0,-26 0 0 0,25 0 0 0,-25 0 0 1,27 0 0-1,-27 0 0 0,24 6 0 0,-24-6 0 0,16 4 0 0,-16-4 0 0,24 0 0 0,-24 0 0 0,19 3 0 0,-19-3 0 0,16 0 0 7,-16 0 0-7,13 0 0 120,-13 0 0-120,11 0 0 0,-11 0 0 0,4 0 0 0,-4 0 0 0,2 0 0 0,-2 0 0 0,0 0 0 0,0 0 0 0,0 0 0 0,0 0 0 0,0 0 0 0,0 0 0 0,0 0 0 0,0 0 0 0,0 0 0 1,0 0 0-1,0-7 0 0,0 7 0 0,0-50 0 0,0 50 0 0,0-57 0 0,0 57 0 0,0-65 0 0,0 65 0 0,0-53 0 0,0 53 0 0,0-46 0 0,0 46 0 0,0-27 0 0,0 27 0 0,0-21-35 118,0 21 35-118,0-17-65 0,0 17 65 0,0-4-87 0,0 4 87 0,13-3-138 0,-13 3 138 0,35-9-223 0,-35 9 223 0,28 0-354 0,-28 0 354 0,36 0-939 0,-36 0 939 0</inkml:trace>
    </iact:actionData>
  </iact:action>
  <iact:action type="add" startTime="23009">
    <iact:property name="dataType"/>
    <iact:actionData xml:id="d1">
      <inkml:trace xmlns:inkml="http://www.w3.org/2003/InkML" xml:id="stk1" contextRef="#ctx0" brushRef="#br0">21339 14681 417 0,'0'0'0'1,"0"0"231"-1,0 0-231 0,0 0 164 0,0 0-164 0,0 0 166 0,0 0-166 0,0 0 121 0,0 0-121 0,0 0 110 0,0 0-110 0,0 0 96 0,0 0-96 0,0 0 68 129,0 0-68-129,0 20 40 0,0-20-40 0,0 37 58 0,0-37-58 0,0 44 43 1,0-44-43-1,0 53 39 0,0-53-39 0,0 57 35 0,0-57-35 1,2 58 37 0,-2-58-37-1,6 44 27 1,-6-44-27-1,0 46 19 0,0-46-19 0,4 32 12 0,-4-32-12 0,5 18 9 1,-5-18-9-1,0 11 7 0,0-11-7 0,4 0 10 0,-4 0-10 0,0 0 8 0,0 0-8 0,10 0 10 0,-10 0-10 0,11 0 16 0,-11 0-16 0,23 0 15 0,-23 0-15 0,34 0 6 0,-34 0-6 1,31 0 4 309,-31 0-4-310,42 0 9 0,-42 0-9 0,34-4 11 0,-34 4-11 0,40-7 15 0,-40 7-15 0,42-8 18 0,-42 8-18 0,40 0 21 0,-40 0-21 0,53-6 19 0,-53 6-19 0,53 0 17 0,-53 0-17 0,57 0 15 0,-57 0-15 0,59 0 16 1,-59 0-16-1,65 0 15 0,-65 0-15 0,70 0 17 0,-70 0-17 0,73 0 14 2,-73 0-14-1,76 0 9-1,-76 0-9 0,82 0 10 0,-82 0-10 0,82 0 12 0,-82 0-12 0,78 0 10 0,-78 0-10 0,87 0 9 0,-87 0-9 0,88 0 9 0,-88 0-9 0,93 0 10 0,-93 0-10 0,86 0 5 0,-86 0-5 0,85 0 7 0,-85 0-7 1,88 0 7-1,-88 0-7 0,76 0 4 0,-76 0-4 0,78 0 0 0,-78 0 0 0,74 0 0 0,-74 0 0 0,71 0 0 0,-71 0 0 0,66 0 0 0,-66 0 0 0,76 0 0 0,-76 0 0 0,65 0 0 0,-65 0 0 0,76 0 0 0,-76 0 0 0,65 0 0 0,-65 0 0 0,74 0 0 0,-74 0 0 0,69 0 0 0,-69 0 0 0,66-7 0 0,-66 7 0 0,69-4 0 0,-69 4 0 0,70-8 0 0,-70 8 0 0,76-10 0 1,-76 10 0-1,71-7 0 0,-71 7 0 0,70-8 0 0,-70 8 0 0,69-4 0 0,-69 4 0 0,64 0 0 0,-64 0 0 0,61 0 0 5,-61 0 0-3,61 0 0 127,-61 0 0-129,59 0 0 0,-59 0 0 0,55 0 0 0,-55 0 0 0,52 0 0 0,-52 0 0 0,57 0 0 0,-57 0 0 0,55-9 0 0,-55 9 0 0,49 0 0 0,-49 0 0 0,50-2 0 0,-50 2 0 1,46-6 0-1,-46 6 0 1,40 0 0 0,-40 0 0 0,49 0 0-1,-49 0 0 0,40 0 0 0,-40 0 0 0,57 0 0 0,-57 0 0 0,48 0 0 0,-48 0 0 0,51 0 0 1,-51 0 0-1,48 0 0 0,-48 0 0 0,53-8 0 0,-53 8 0 0,44-9 0 0,-44 9 0 0,47-2 0 7,-47 2 0-7,40-10 0 113,-40 10 0-113,42-7 0 0,-42 7 0 0,42 0 0 0,-42 0 0 0,42-4 0 0,-42 4 0 0,51 0 0 0,-51 0 0 0,46 0 0 0,-46 0 0 0,40 0 0 0,-40 0 0 0,44 0 0 0,-44 0 0 0,45 0 0 0,-45 0 0 0,57 0 0 0,-57 0 0 0,59 0 0 0,-59 0 0 0,63 0 0 0,-63 0 0 1,63 0 0-1,-63 0 0 0,61 0 0 0,-61 0 0 0,59 0 0 0,-59 0 0 0,55 0 0 127,-55 0 0-127,50 0 0 0,-50 0 0 0,57 0 0 0,-57 0 0 0,55 4 0 0,-55-4 0 0,46 7 0 0,-46-7 0 0,45 0 0 0,-45 0 0 0,42 10 0 1,-42-10 0-1,40 0 0 0,-40 0 0 0,36 0 0 0,-36 0 0 0,42 2 0 0,-42-2 0 0,40 0 0 0,-40 0 0 0,36 0 0 0,-36 0 0 0,27 6 0 0,-27-6 0 0,23 0 0 0,-23 0 0 0,19 0 0 0,-19 0 0 0,13 3 0 0,-13-3 0 0,10 0 0 0,-10 0 0 0,13 0 0 5,-13 0 0-5,9 0 0 135,-9 0 0-135,14 0 0 1,-14 0 0-1,13 0 0 0,-13 0 0 0,10 0 0 0,-10 0 0 0,17 4 0 0,-17-4 0 0,19 0 0 0,-19 0 0 0,11 0 0 0,-11 0 0 0,19 0 0 0,-19 0 0 0,15 0 0 0,-15 0 0 0,18 0 0 0,-18 0 0 0,19 0 0 0,-19 0 0 0,11 0 0 1,-11 0 0-1,17 0 0 0,-17 0 0 0,8 0 0 0,-8 0 0 0,4 0 0 0,-4 0 0 0,9 0 0 0,-9 0 0 0,15 0 0 0,-15 0 0 0,4 0 0 0,-4 0 0 1,13 0 0 130,-13 0 0-131,8 0 0 0,-8 0 0 0,19 0 0 0,-19 0 0 0,19 0 0 0,-19 0 0 0,23 0 0 0,-23 0 0 0,21 0 0 0,-21 0 0 0,21 0 0 0,-21 0 0 0,23 0 0 1,-23 0 0-1,19 0 0 0,-19 0 0 0,11 0 0 0,-11 0 0 0,8 0 0 0,-8 0 0 0,11 0 0 0,-11 0 0 0,8 0 0 0,-8 0 0 0,9 0 0 0,-9 0 0 0,10 0 0 0,-10 0 0 0,2 0 0 0,-2 0 0 0,0 0 0 0,0 0 0 0,0 0 0 1,0 0 0-1,0 0 0 137,0 0 0-137,0 0 0 0,0 0 0 0,0 0 0 0,0 0 0 0,0 0 0 0,0 0 0 0,0 0 0 0,0 0 0 0,0 0 0 0,0 0 0 0,0 0 0 0,0 0 0 0,0-7 0 0,0 7 0 0,5-37 0 1,-5 37 0-1,10-53 0 0,-10 53 0 0,6-53 0 0,-6 53 0 0,17-50 0 0,-17 50 0 0,7-37 0 0,-7 37 0 0,12-25 0 0,-12 25 0 0,7-25 0 0,-7 25 0 0,0-10-20 0,0 10 20 0,10-9-68 0,-10 9 68 0,4-3-122 0,-4 3 122 0,9 0-144 4,-9 0 144-4,21 0-239 7,-21 0 239-7,12 0-284 126,-12 0 284-126,7 12-688 0,-7-12 688 0</inkml:trace>
    </iact:actionData>
  </iact:action>
  <iact:action type="add" startTime="27585">
    <iact:property name="dataType"/>
    <iact:actionData xml:id="d2">
      <inkml:trace xmlns:inkml="http://www.w3.org/2003/InkML" xml:id="stk2" contextRef="#ctx0" brushRef="#br0">14480 14892 502 0,'0'0'0'0,"0"0"193"1,0 0-193-1,0 0 140 0,0 0-140 0,255-64 184 0,-255 64-184 0,67-18 127 0,-67 18-127 0,57-15 100 0,-57 15-100 0,40-9 89 0,-40 9-89 0,29 0 100 5,-29 0-100-5,11-4 84 134,-11 4-84-134,0 0 69 0,0 0-69 0,0 0 55 0,0 0-55 0,0 0 30 0,0 0-30 0,-40 0 11 0,40 0-11 0,-112 13 1 0,112-13-1 0,-168 33 1 0,168-33-1 0,-198 29 1 0,198-29-1 1,-217 24 0-1,217-24 0 0,-209 17 0 0,209-17 0 0,-183 15 1 0,183-15-1 0,-156 16 1 0,156-16-1 0,-118 18 0 0,118-18 0 0,-76 10 0 0,76-10 0 0,-42 10-1 0,42-10 1 0,-17 4 0 0,17-4 0 0,0 0 0 0,0 0 0 1,0 0 9-1,0 0-9 0,42 0 43 133,-42 0-43-133,135 11 65 0,-135-11-65 0,192 0 9 0,-192 0-9 0,244 0 21 0,-244 0-21 0,253 0 22 0,-253 0-22 0,238 0 30 1,-238 0-30-1,204 0 37 0,-204 0-37 0,154 0 40 0,-154 0-40 0,110 0 35 0,-110 0-35 0,59 0 30 0,-59 0-30 0,17 0 18 0,-17 0-18 0,0 0 0 0,0 0 0 0,0 0 0 0,0 0 0 0,-11 0 0 0,11 0 0 0,-101 0 0 0,101 0 0 0,-137 0 0 1,137 0 0-1,-173-19 0 0,173 19 0 0,-168-13 0 0,168 13 0 0,-146-3 0 6,146 3 0-6,-111-12 0 136,111 12 0-136,-74 0 0 0,74 0 0 0,-42 0 0 0,42 0 0 0,-17 0 0 0,17 0 0 0,0 0 0 0,0 0 0 0,0-6 0 0,0 6 0 0,21 0 0 0,-21 0 0 0,86 0 0 0,-86 0 0 0,108 0 0 1,-108 0 0-1,111 0 0 0,-111 0 0 0,83 6 0 0,-83-6 0 0,48 15 0 0,-48-15 0 0,27 7 0 0,-27-7 0 0,5 6 0 0,-5-6 0 0,0 4 0 0,0-4 0 0,0 0 0 0,0 0 0 0,0 4 0 0,0-4 0 0,-45 0 0 0,45 0 0 0,-59 0 0 142,59 0 0-141,-59 0 0-1,59 0 0 0,-52 0 0 0,52 0 0 0,-40 0-5 0,40 0 5 0,-36 0-105 0,36 0 105 0,-27 0-177 0,27 0 177 0,0 0-258 0,0 0 258 0,0 0-475 0,0 0 475 0</inkml:trace>
    </iact:actionData>
  </iact:action>
  <iact:action type="add" startTime="28663">
    <iact:property name="dataType"/>
    <iact:actionData xml:id="d3">
      <inkml:trace xmlns:inkml="http://www.w3.org/2003/InkML" xml:id="stk3" contextRef="#ctx0" brushRef="#br0">18391 14828 479 0,'0'0'0'1,"0"0"252"-1,0 0-252 0,0 0 190 0,0 0-190 0,0 0 145 0,0 0-145 0,0 0 106 0,0 0-106 0,0 0 87 1,0 0-87-1,0 0 105 0,0 0-105 0,0 0 108 0,0 0-108 0,170 11 92 0,-170-11-92 0,106 6 92 0,-106-6-92 1,116 3 71-1,-116-3-71 0,134 0 64 0,-134 0-64 0,142 0 41 0,-142 0-41 0,132 0 37 0,-132 0-37 0,131 0 26 0,-131 0-26 0,116 0 25 0,-116 0-25 0,93 0 15 0,-93 0-15 0,67 0 17 5,-67 0-17-5,32 0 16 9,-32 0-16-9,10 0 10 174,-10 0-10-174,0 0 6 0,0 0-6 0,0 0 0 0,0 0 0 0,-17 5-6 0,17-5 6 0,-92 11-21 0,92-11 21 0,-156 17 0 0,156-17 0 1,-213 8 1-1,213-8-1 0,-236 3 0 0,236-3 0 0,-242 0-3 0,242 0 3 0,-218 0-2 0,218 0 2 0,-174 6-1 0,174-6 1 0,-129 12-1 0,129-12 1 0,-78 7-2 1,78-7 2-1,-38 5 0 0,38-5 0 0,-10 0 2 0,10 0-2 2,0 0 5-1,0 0-5 0,0 0 7-1,0 0-7 0,29 7 34 0,-29-7-34 0,120 18 35 0,-120-18-35 0,186 16 7 0,-186-16-7 0,227 19 1 0,-227-19-1 1,226 10 3-1,-226-10-3 0,210 0 1 0,-210 0-1 0,154 0 3 0,-154 0-3 0,114 0 0 5,-114 0 0-5,63 0 0 8,-63 0 0-8,28 0 0 180,-28 0 0-180,2 0 0 0,-2 0 0 0,0 0 0 0,0 0 0 0,0 0 0 0,0 0 0 0,-66 0 0 1,66 0 0-1,-118-10 0 0,118 10 0 0,-162-32 0 0,162 32 0 0,-168-28 0 0,168 28 0 0,-165-12 0 0,165 12 0 0,-126 0 0 0,126 0 0 0,-95 0 0 0,95 0 0 0,-46 0 0 1,46 0 0-1,-19 0 0 0,19 0 0 0,0 0 0 0,0 0 0 0,0 0 0 0,0 0 0 0,0 0 0 0,0 0 0 0,0 0 0 0,0 0 0 0,44 0 0 0,-44 0 0 0,74 0 0 0,-74 0 0 0,71 0 0 0,-71 0 0 0,51 0-12 1,-51 0 12-1,27 3-73 0,-27-3 73 0,0 9-128 0,0-9 128 0,0 7-199 0,0-7 199 0,0 6-290 11,0-6 290-11,0 12-576 1,0-12 576 2</inkml:trace>
    </iact:actionData>
  </iact:action>
  <iact:action type="add" startTime="34264">
    <iact:property name="dataType"/>
    <iact:actionData xml:id="d4">
      <inkml:trace xmlns:inkml="http://www.w3.org/2003/InkML" xml:id="stk4" contextRef="#ctx0" brushRef="#br1">19539 12128 532 0,'0'0'0'1,"0"0"291"-1,0 0-291 0,0 0 159 0,0 0-159 0,0 0 156 0,0 0-156 0,0 0 122 1,0 0-122-1,0 0 108 130,0 0-108-130,0 0 118 0,0 0-118 0,0 0 86 0,0 0-86 0,9-18 79 0,-9 18-79 0,0 0 89 0,0 0-89 0,0 0 74 0,0 0-74 0,0 0 66 0,0 0-66 0,0 0 50 0,0 0-50 0,0 0 41 0,0 0-41 0,0 0 33 1,0 0-33-1,0 0 28 0,0 0-28 0,0 0 15 0,0 0-15 0,0 0 0 0,0 0 0 0,0 0 0 0,0 0 0 0,0 0 0 0,0 0 0 0,0 0 0 0,0 0 0 0,0 0 0 0,0 0 0 0,-7 0 0 4,7 0 0-4,-59 0 0 142,59 0 0-142,-82 0 0 0,82 0 0 0,-105 0 0 0,105 0 0 0,-110 6 0 0,110-6 0 0,-110 12 0 1,110-12 0-1,-113 16 0 0,113-16 0 0,-118 12 0 0,118-12 0 0,-114 7 0 0,114-7 0 0,-118 10 0 0,118-10 0 0,-116 8 0 0,116-8 0 0,-105 7 0 0,105-7 0 0,-102 10 0 1,102-10 0-1,-96 12 0 0,96-12 0 0,-89 11 0 0,89-11 0 0,-86 8 0 0,86-8 0 0,-87 9 0 0,87-9 0 0,-90 4 0 0,90-4 0 0,-95 9 0 0,95-9 0 0,-101 6 0 0,101-6 0 0,-110 9 0 8,110-9 0-8,-112 9 0 3,112-9 0-3,-124 3 0 140,124-3 0-140,-122 4 0 0,122-4 0 0,-122 0 0 0,122 0 0 0,-127 0 0 0,127 0 0 0,-133 0 0 0,133 0 0 0,-141 0 0 0,141 0 0 1,-154 0 0-1,154 0 0 0,-160 0 0 0,160 0 0 0,-162 0 0 0,162 0 0 0,-156 0 0 0,156 0 0 0,-145 0 0 0,145 0 0 0,-131 0 0 0,131 0 0 0,-122 0 0 0,122 0 0 0,-114 0 0 0,114 0 0 0,-114 0 0 0,114 0 0 0,-111 0 0 0,111 0 0 0,-106 0 0 0,106 0 0 0,-109 0 0 0,109 0 0 1,-95 9 0 2,95-9 0-2,-101 12 0 4,101-12 0-5,-97 4 0 139,97-4 0-139,-89 9 0 0,89-9 0 0,-86 4 0 0,86-4 0 0,-74 0 0 0,74 0 0 1,-63 4 0-1,63-4 0 0,-51 0 0 0,51 0 0 0,-40 0 0 0,40 0 0 0,-31 0 0 0,31 0 0 0,-28 0 0 0,28 0 0 0,-29 0 0 0,29 0 0 0,-26 0 0 0,26 0 0 0,-31 0 0 0,31 0 0 0,-51 0 0 0,51 0 0 0,-61 0 0 0,61 0 0 1,-61 0 0-1,61 0 0 0,-72 4 0 0,72-4 0 0,-67 12 0 2,67-12 0-1,-57 13 0 0,57-13 0-1,-53 7 0 0,53-7 0 0,-46 12 0 9,46-12 0-9,-32 9 0 265,32-9 0-265,-27 7 0 0,27-7 0 0,-19 5 0 1,19-5 0-1,-8 0 0 0,8 0 0 0,-7 0 0 0,7 0 0 0,0 0 0 0,0 0 0 0,-6 0 0 0,6 0 0 0,-13 4 0 0,13-4 0 0,-23 3 0 0,23-3 0 0,-17 6 0 0,17-6 0 0,-12 7 0 0,12-7 0 0,-21 5 0 0,21-5 0 0,-24 7 0 0,24-7 0 0,-19 4 0 1,19-4 0-1,-25 6 0 0,25-6 0 0,-10 3 0 0,10-3 0 0,-15 5 0 1,15-5 0-1,-19 7 0 0,19-7 0 0,-13 7 0 0,13-7 0 0,-12 8 0 0,12-8 0 0,-17 10 0 0,17-10 0 0,-11 3 0 0,11-3 0 0,-6 0 0 0,6 0 0 0,-2 4 0 0,2-4 0 0,-4 0 0 0,4 0 0 0,0 0 0 0,0 0 0 0,0 0 0 0,0 0 0 0,0 0 0 0,0 0 0 0,0 0 0 0,0 0 0 0,0 0 0 0,0 0 0 0,0 0 0 0,0 0 0 0,0 0 0 0,0 0 0 0,0 18 0 0,0-18 0 1,-7 25 0-1,7-25 0 0,-4 32 0 0,4-32 0 0,-6 40 0 0,6-40 0 0,0 46 0 5,0-46 0-5,0 47 0 143,0-47 0-143,0 63 0 0,0-63 0 0,0 65 0 0,0-65 0 0,0 74 0 0,0-74 0 0,0 82 0 0,0-82 0 0,0 90 0 0,0-90 0 0,0 100 0 0,0-100 0 0,0 112 0 0,0-112 0 0,0 125 0 0,0-125 0 1,0 143 0-1,0-143 0 0,0 144 0 0,0-144 0 0,0 164 0 0,0-164 0 0,0 164 0 0,0-164 0 0,0 158 0 0,0-158 0 0,0 152 0 0,0-152 0 0,0 150 0 0,0-150 0 0,0 151 0 0,0-151 0 0,0 136 0 0,0-136 0 0,0 135 0 0,0-135 0 1,0 137 0 4,0-137 0-5,0 140 0 145,0-140 0-145,0 144 0 0,0-144 0 0,0 155 0 0,0-155 0 0,6 147 0 0,-6-147 0 1,11 146 0-1,-11-146 0 0,6 151 0 0,-6-151 0 0,6 148 0 0,-6-148 0 0,9 135 0 0,-9-135 0 0,2 127 0 0,-2-127 0 0,8 113 0 0,-8-113 0 0,4 94 0 0,-4-94 0 0,9 93 0 0,-9-93 0 0,2 83 0 0,-2-83 0 0,6 97 0 0,-6-97 0 0,11 111 0 1,-11-111 0-1,12 111 0 0,-12-111 0 0,9 109 0 0,-9-109 0 0,4 99 0 1,-4-99 0 2,6 82 0-2,-6-82 0-1,5 72 0 0,-5-72 0 0,4 75 0 6,-4-75 0-6,6 72 0 141,-6-72 0-141,13 71 0 0,-13-71 0 0,6 65 0 0,-6-65 0 0,11 48 0 0,-11-48 0 0,6 42 0 0,-6-42 0 0,0 41 0 0,0-41 0 0,0 41 0 0,0-41 0 0,2 37 0 0,-2-37 0 0,6 35 0 0,-6-35 0 0,0 37 0 1,0-37 0-1,9 38 0 0,-9-38 0 0,4 27 0 0,-4-27 0 0,2 35 0 0,-2-35 0 0,9 28 0 0,-9-28 0 0,0 37 0 0,0-37 0 0,4 35 0 0,-4-35 0 0,0 30 0 0,0-30 0 0,4 35 0 0,-4-35 0 0,0 29 0 0,0-29 0 0,0 25 0 146,0-25 0-146,2 36 0 0,-2-36 0 0,0 29 0 0,0-29 0 0,4 25 0 0,-4-25 0 0,0 28 0 0,0-28 0 0,0 21 0 0,0-21 0 0,0 25 0 0,0-25 0 0,0 16 0 0,0-16 0 0,0 21 0 0,0-21 0 0,0 11 0 0,0-11 0 1,0 17 0-1,0-17 0 0,0 25 0 0,0-25 0 0,0 29 0 1,0-29 0 1,0 36 0-2,0-36 0 0,0 36 0 0,0-36 0 0,0 28 0 0,0-28 0 0,0 30 0 0,0-30 0 0,0 17 0 0,0-17 0 0,0 15 0 0,0-15 0 0,0 0 0 1,0 0 0-1,0 0 0 142,0 0 0-142,0 4 0 0,0-4 0 0,0 0 0 0,0 0 0 0,0 5 0 0,0-5 0 0,0 12 0 0,0-12 0 0,0 25 0 0,0-25 0 0,0 29 0 0,0-29 0 0,0 36 0 0,0-36 0 1,0 25 0-1,0-25 0 0,0 20 0 0,0-20 0 0,0 9 0 0,0-9 0 0,0 0 0 0,0 0 0 0,0 0 0 0,0 0 0 0,0 0 0 0,0 0 0 0,0 0 0 0,0 0 0 0,0 0 0 0,0 0 0 1,0 0 0-1,0 0 0 0,0 0 0 0,0 0 0 0,0 0 0 0,0 0 0 0,0 0 0 7,0 0 0-7,0 0 0 328,0 0 0-328,0 0 0 1,0 0 0-1,0 0 0 0,0 0 0 0,0 0 0 0,0 0 0 0,0 0 0 0,0 0 0 0,0 0 0 0,0 0 0 0,0 0 0 0,0 0 0 1,13 0 0-1,-13 0 0 0,23 0 0 0,-23 0 0 1,40 0 0-1,-40 0 0 0,47 0 0 0,-47 0 0 0,59 0 0 0,-59 0 0 0,56 0 0 0,-56 0 0 0,59 0 0 0,-59 0 0 0,68 0 0 0,-68 0 0 0,74 0 0 0,-74 0 0 1,71 0 0-1,-71 0 0 0,70-9 0 0,-70 9 0 0,53 0 0 0,-53 0 0 0,59 0 0 0,-59 0 0 0,52 0 0 0,-52 0 0 1,59 0 0-1,-59 0 0 0,63 0 0 0,-63 0 0 0,64 0 0 1,-64 0 0 1,71 0 0-2,-71 0 0 0,70 0 0 2,-70 0 0-2,63 0 0 0,-63 0 0 0,59 0 0 0,-59 0 0 0,59 0 0 1,-59 0 0-1,57 0 0 0,-57 0 0 0,59 0 0 0,-59 0 0 0,57 0 0 0,-57 0 0 1,59 0 0-1,-59 0 0 0,48 0 0 0,-48 0 0 0,59 0 0 0,-59 0 0 0,61 0 0 0,-61 0 0 0,59 0 0 0,-59 0 0 0,64 0 0 0,-64 0 0 0,59 0 0 0,-59 0 0 1,63 0 0-1,-63 0 0 0,55 0 0 0,-55 0 0 0,52 0 0 2,-52 0 0-1,53 0 0 0,-53 0 0-1,44 0 0 0,-44 0 0 0,45 9 0 2,-45-9 0-2,46 0 0 0,-46 0 0 0,50 0 0 13,-50 0 0-12,55 3 0-1,-55-3 0 0,53 0 0 8,-53 0 0 247,61 0 0-255,-61 0 0 0,59 0 0 0,-59 0 0 0,59 0 0 0,-59 0 0 0,55 0 0 1,-55 0 0-1,53 0 0 0,-53 0 0 0,59 0 0 0,-59 0 0 0,50 0 0 1,-50 0 0 2,51 0 0-2,-51 0 0-1,44 0 0 0,-44 0 0 1,50 0 0-1,-50 0 0 0,47 0 0 0,-47 0 0 0,55 0 0 0,-55 0 0 0,52 0 0 0,-52 0 0 0,61 0 0 0,-61 0 0 0,68 0 0 0,-68 0 0 0,67 0 0 0,-67 0 0 1,70 0 0-1,-70 0 0 0,71 0 0 0,-71 0 0 0,72 0 0 0,-72 0 0 0,70 0 0 0,-70 0 0 0,63 0 0 0,-63 0 0 0,53 0 0 0,-53 0 0 0,48 0 0 0,-48 0 0 1,40 0 0-1,-40 0 0 0,40 0 0 0,-40 0 0 0,36 0 0 0,-36 0 0 2,38 0 0-1,-38 0 0 1,40 0 0-2,-40 0 0 0,44 0 0 0,-44 0 0 0,46 0 0 0,-46 0 0 0,55 0 0 0,-55 0 0 0,59 0 0 1,-59 0 0-1,55 0 0 0,-55 0 0 0,59 0 0 0,-59 0 0 0,59 0 0 1,-59 0 0-1,57 0 0 0,-57 0 0 0,59 0 0 13,-59 0 0-12,63 4 0-1,-63-4 0 0,72 0 0 13,-72 0 0-13,63 0 0 0,-63 0 0 1,67 0 0 299,-67 0 0-299,70 0 0-1,-70 0 0 0,67 0 0 0,-67 0 0 0,70 0 0 0,-70 0 0 0,80 0 0 0,-80 0 0 0,61 0 0 0,-61 0 0 0,63-4 0 0,-63 4 0 1,53-3 0-1,-53 3 0 0,42-9 0 0,-42 9 0 0,47 0 0 0,-47 0 0 0,42-9 0 0,-42 9 0 0,40 0 0 0,-40 0 0 1,38-11 0 0,-38 11 0 2,38-8 0-2,-38 8 0 0,29 0 0 2,-29 0 0-1,34-10 0-2,-34 10 0 0,21 0 0 0,-21 0 0 0,25-7 0 0,-25 7 0 0,25 0 0 1,-25 0 0-1,24-8 0 0,-24 8 0 0,23 0 0 0,-23 0 0 0,27-9 0 0,-27 9 0 0,26-4 0 0,-26 4 0 0,37-4 0 0,-37 4 0 0,36 0 0 0,-36 0 0 0,49-4 0 0,-49 4 0 1,59-7 0-1,-59 7 0 0,63-10 0 0,-63 10 0 0,70-8 0 0,-70 8 0 0,69-7 0 0,-69 7 0 0,59-4 0 0,-59 4 0 0,55-8 0 0,-55 8 0 0,48 0 0 0,-48 0 0 0,45-10 0 1,-45 10 0-1,40-7 0 0,-40 7 0 0,40 0 0 0,-40 0 0 2,35-8 0 0,-35 8 0-1,30-4 0 0,-30 4 0-1,38-9 0 0,-38 9 0 0,31 0 0 0,-31 0 0 0,30-7 0 2,-30 7 0-2,29-8 0 1,-29 8 0 0,19 0 0 1,-19 0 0-2,13 0 0 1,-13 0 0-1,11-10 0 8,-11 10 0-8,0 0 0 6,0 0 0-6,0 0 0 324,0 0 0-324,0 0 0 0,0 0 0 0,0 0 0 0,0 0 0 0,0 0 0 0,0 0 0 1,0 0 0-1,0 0 0 0,4 0 0 0,-4 0 0 2,17-3 0 0,-17 3 0 0,19-9 0-1,-19 9 0-1,23-7 0 0,-23 7 0 0,23 0 0 0,-23 0 0 0,6-9 0 1,-6 9 0-1,11 0 0 0,-11 0 0 0,4-9 0 0,-4 9 0 0,0 0 0 0,0 0 0 0,0 0 0 1,0 0 0 1,0 0 0 0,0 0 0-2,0-3 0 0,0 3 0 1,6-16 0-1,-6 16 0 0,9-45 0 0,-9 45 0 0,8-73 0 0,-8 73 0 0,7-118 0 0,-7 118 0 0,8-135 0 0,-8 135 0 0,0-165 0 0,0 165 0 0,0-179 0 1,0 179 0-1,0-176 0 0,0 176 0 0,0-176 0 0,0 176 0 0,-23-180 0 0,23 180 0 0,-25-182 0 0,25 182 0 0,-26-180 0 0,26 180 0 0,-27-184 0 0,27 184 0 1,-23-156 0-1,23 156 0 0,-21-150 0 0,21 150 0 0,-19-139 0 0,19 139 0 1,-19-147 0 2,19 147 0-1,-17-143 0-1,17 143 0-1,-19-156 0 0,19 156 0 0,-17-151 0 0,17 151 0 0,-21-147 0 0,21 147 0 0,-19-138 0 1,19 138 0-1,-15-135 0 0,15 135 0 0,-19-137 0 0,19 137 0 0,-19-122 0 0,19 122 0 1,-17-118 0 2,17 118 0-2,-14-115 0 2,14 115 0-2,-9-106 0 0,9 106 0-1,-10-101 0 0,10 101 0 0,-9-100 0 0,9 100 0 0,-10-93 0 1,10 93 0-1,-2-94 0 14,2 94 0-12,-9-90 0-2,9 90 0 0,-12-90 0 286,12 90 0-285,-3-84 0-1,3 84 0 0,0-82 0 2,0 82 0-1,0-95 0-1,0 95 0 0,0-105 0 0,0 105 0 0,0-107 0 0,0 107 0 0,0-122 0 0,0 122 0 0,0-111 0 0,0 111 0 0,0-105 0 0,0 105 0 0,0-103 0 1,0 103 0-1,3-90 0 0,-3 90 0 0,12-85 0 0,-12 85 0 0,9-74 0 0,-9 74 0 0,12-63 0 0,-12 63 0 0,9-59 0 0,-9 59 0 0,14-59 0 0,-14 59 0 0,7-56 0 0,-7 56 0 0,8-56 0 0,-8 56 0 0,4-66 0 0,-4 66 0 0,0-71 0 0,0 71 0 0,0-78 0 0,0 78 0 0,0-76 0 0,0 76 0 0,0-71 0 0,0 71 0 0,0-60 0 0,0 60 0 1,0-52 0-1,0 52 0 0,0-37 0 0,0 37 0 0,0-30 0 0,0 30 0 0,0-15 0 0,0 15 0 0,0-5 0 0,0 5 0 0,0-3 0 0,0 3 0 0,0 0 0 0,0 0 0 0,0 0 0 0,0 0 0 0,0 0 0 0,0 0 0 0,0-6 0 0,0 6 0 0,0 0 0 0,0 0 0 0,0-11 0 0,0 11 0 0,0-21 0 0,0 21 0 0,0-27 0 1,0 27 0-1,0-25 0 0,0 25 0 0,0-13 0 8,0 13 0-8,0 0 0 240,0 0 0-239,0 0 0-1,0 0 0 0,0 0 0 0,0 0 0 0,0 0-117 0,0 0 117 1,-12 28-254-1,12-28 254 0,-2 50-447 0,2-50 447 0</inkml:trace>
    </iact:actionData>
  </iact:action>
  <iact:action type="add" startTime="38229">
    <iact:property name="dataType"/>
    <iact:actionData xml:id="d5">
      <inkml:trace xmlns:inkml="http://www.w3.org/2003/InkML" xml:id="stk5" contextRef="#ctx0" brushRef="#br1">17326 15559 950 0,'0'0'0'0,"0"0"212"0,0 0-212 0,0 0 175 0,0 0-175 0,0 0 149 0,0 0-149 1,0 0 85-1,0 0-85 0,0 0 77 0,0 0-77 0,0 0 75 2,0 0-75-2,0 0 74 7,0 0-74-7,0 0 64 143,0 0-64-143,32 0 50 0,-32 0-50 0,0 0 44 0,0 0-44 1,-6 0 41-1,6 0-41 0,-59 0 48 0,59 0-48 0,-93 0 3 0,93 0-3 0,-112 0 0 0,112 0 0 0,-120 0 0 0,120 0 0 0,-122 0 0 0,122 0 0 0,-118 0 0 1,118 0 0-1,-114 12 0 0,114-12 0 0,-109 21 0 0,109-21 0 0,-95 7 0 1,95-7 0-1,-82 13 0 0,82-13 0 0,-61 16 0 0,61-16 0 0,-34 4 0 0,34-4 0 0,-32 5 0 0,32-5 0 0,-17 2 0 0,17-2 0 0,-6 0 0 0,6 0 0 0,-10 6 0 145,10-6 0-145,-5 0 0 0,5 0 0 0,0 4 0 1,0-4 0 0,0 8 0 0,0-8 0 0,38 20-106 0,-38-20 106-1,63 25-197 0,-63-25 197 0,64 25-216 0,-64-25 216 0,27 8-304 0,-27-8 304 0,23 11-564 0,-23-11 564 0</inkml:trace>
    </iact:actionData>
  </iact:action>
  <iact:action type="add" startTime="38700">
    <iact:property name="dataType"/>
    <iact:actionData xml:id="d6">
      <inkml:trace xmlns:inkml="http://www.w3.org/2003/InkML" xml:id="stk6" contextRef="#ctx0" brushRef="#br1">17345 15854 757 0,'0'0'0'0,"0"0"242"0,0 0-242 1,0 0 173-1,0 0-173 0,0 0 142 0,0 0-142 0,0 0 126 0,0 0-126 0,0 0 110 0,0 0-110 0,0 0 97 0,0 0-97 0,36 10 87 3,-36-10-87-3,0 10 97 206,0-10-97-206,0 8 75 0,0-8-75 0,-29 11 43 0,29-11-43 1,-70 18 44-1,70-18-44 0,-97 15 44 0,97-15-44 0,-120 10 10 0,120-10-10 0,-124 11 0 0,124-11 0 0,-122 0 0 0,122 0 0 1,-123 0 0 1,123 0 0 0,-105 8 0 1,105-8 0-2,-91 0 0 1,91 0 0-2,-78 3 0 0,78-3 0 0,-59 10 0 0,59-10 0 1,-40 4 0-1,40-4 0 0,-27 4 0 0,27-4 0 0,-19 7 0 0,19-7 0 0,-13 0 0 0,13 0 0 0,-8 9-35 0,8-9 35 0,0 12-160 0,0-12 160 0,0 7-249 0,0-7 249 1,0 18-474-1,0-18 474 0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7T02:46:06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52">
    <iact:property name="dataType"/>
    <iact:actionData xml:id="d0">
      <inkml:trace xmlns:inkml="http://www.w3.org/2003/InkML" xml:id="stk0" contextRef="#ctx0" brushRef="#br0">1090 14667 658 0,'0'0'0'61,"0"0"189"-61,0 0-189 0,0 0 107 0,0 0-107 0,0 0 94 0,0 0-94 0,0 0 70 0,0 0-70 1,0 0 65-1,0 0-65 0,0 0 49 0,0 0-49 0,0 0 47 0,0 0-47 0,0 0 46 0,0 0-46 0,0 0 48 0,15 21-48 0,-30-42 47 0,30 42-47 0,-30-42 41 0,30 42-41 0,-30-42 42 0,30 42-42 0,-30-42 29 1,30 42-29-1,-30-42 26 0,30 42-26 0,-15-21 21 10,0 0-21-10,-4 0 27 0,4 0-27 1,-28 0 28 16,28 0-28-17,-25 0 17 0,25 0-17 0,-29 0 23 11,29 0-23-11,-28 0 12 0,28 0-12 0,-31 0 14 16,31 0-14-16,-28 0 5 0,28 0-5 0,-29 0 6 15,29 0-6-15,-26 0 3 0,26 0-3 0,-27 0 4 16,27 0-4-16,-27 0 5 0,27 0-5 0,-26 0 11 15,26 0-11-15,-27 0 15 0,27 0-15 0,-30 4 10 45,30-4-10-45,-25 9 15 0,25-9-15 0,-23 9 4 0,23-9-4 0,-19 3 6 0,19-3-6 0,-17 7 5 0,17-7-5 0,-23 10 6 0,23-10-6 0,-15 8 1 5,15-8-1-5,-12 12 8 13,12-12-8-13,-13 7 4 17,13-7-4-17,-17 6 7 0,17-6-7 0,-6 7 5 0,6-7-5 0,-15 12 4 13,15-12-4-13,-8 13 5 3,8-13-5-3,-11 12 7 15,11-12-7-15,-8 13 7 0,8-13-7 0,-15 15 5 16,15-15-5-16,-2 18 8 0,2-18-8 0,-11 15 4 14,11-15-4-14,-6 21 6 0,6-21-6 0,0 24 7 16,0-24-7-16,0 22 5 0,0-22-5 0,0 19 5 15,0-19-5-15,0 21 9 0,0-21-9 0,0 19 9 17,0-19-9-17,0 23 3 1,0-23-3-1,0 18 3 15,0-18-3-15,17 30 1 0,-17-30-1 0,25 11 3 14,-25-11-3-14,30 25 2 0,-30-25-2 0,21 17 3 19,-21-17-3-19,27 17 1 0,-27-17-1 0,25 15 3 0,-25-15-3 1,26 12 1 14,-26-12-1-14,31 13 0-1,-31-13 0 0,26 8-1 13,-26-8 1-13,33 8 0 0,-33-8 0 0,32 9 0 16,-32-9 0-16,27 0-2 0,-27 0 2 0,36 4-1 14,-36-4 1-14,27 0 0 0,-27 0 0 0,32 0-1 16,-32 0 1-16,34 0-2 0,-34 0 2 0,31 0 0 14,-31 0 0-14,34 0 0 1,-34 0 0-1,34 0 0 15,-34 0 0-15,31 0 0 0,-31 0 0 0,28-4-1 14,-28 4 1-14,29-9-1 0,-29 9 1 1,34-19 0 16,-34 19 0-17,32-18-2 0,-32 18 2 0,31-25-1 17,-31 25 1-17,26-19 0 0,-26 19 0 0,29-25-2 13,-29 25 2-13,23-20-1 0,-23 20 1 0,28-30 0 21,-28 30 0-21,19-24 0 0,-19 24 0 0,12-19-1 0,-12 19 1 0,13-21-2 11,-13 21 2-10,6-17-3 0,-6 17 3-1,0-25-1 17,0 25 1-17,0-19-2 0,0 19 2 0,0-34-1 14,0 34 1-14,0-37-2 0,0 37 2 0,-10-23-1 15,10 23 1-15,-19-17-1 0,19 17 1 0,-13-13-1 16,13 13 1-16,-13-4-2 0,13 4 2 0,-10-7-1 14,10 7 1-14,-6-8-28 0,6 8 28 0,-3-4-63 15,3 4 63-15,-8-8-87 0,8 8 87 0,-15-10-130 17,15 10 130-17,-17-15-171 0,17 15 171 0,-10-13-278 15,10 13 278-15,0-7-602 0,0 7 602 0</inkml:trace>
    </iact:actionData>
  </iact:action>
  <iact:action type="add" startTime="5919">
    <iact:property name="dataType"/>
    <iact:actionData xml:id="d1">
      <inkml:trace xmlns:inkml="http://www.w3.org/2003/InkML" xml:id="stk1" contextRef="#ctx0" brushRef="#br0">5107 13516 426 0,'0'0'0'0,"0"0"274"21,0 0-274-21,0 0 75 0,0 0-75 0,0 0 65 0,0 0-65 0,0 0 72 14,0 0-72-14,0 0 76 0,0 0-76 0,0 0 80 15,0 0-80-15,0 0 74 0,0 0-74 0,-13-27 51 16,13 27-51-16,-23-6 34 0,23 6-34 0,-34-4 36 15,34 4-36-15,-29-3 41 0,29 3-41 0,-36 0 35 16,36 0-35-16,-42 0 34 0,42 0-34 0,-40 0 33 16,40 0-33-16,-43 0 27 0,43 0-27 0,-40 0 16 20,40 0-16-20,-40 3 13 0,40-3-13 0,-31 12 10 0,31-12-10 0,-38 17 11 14,38-17-11-14,-32 11 8 0,32-11-8 0,-31 14 10 15,31-14-10-15,-30 15 11 0,30-15-11 0,-21 14 8 14,21-14-8-14,-21 7 10 0,21-7-10 0,-17 13 7 17,17-13-7-17,-15 12 10 0,15-12-10 0,-14 15 13 14,14-15-13-13,-15 22 16-1,15-22-16 0,-13 20 29 16,13-20-29-16,-8 21 17 0,8-21-17 0,-4 29 10 15,4-29-10-15,-5 27 13 0,5-27-13 0,0 28 10 14,0-28-10-14,0 35 8 1,0-35-8-1,0 30 10 14,0-30-10-14,0 31 12 1,0-31-12-1,0 29 12 16,0-29-12-16,0 32 18 0,0-32-18 0,0 33 15 21,0-33-15-21,11 32 5 0,-11-32-5 0,19 40 9 0,-19-40-9 0,19 46 6 9,-19-46-6-9,23 41 4 15,-23-41-4-15,21 32 6 0,-21-32-6 0,30 34 5 21,-30-34-5-21,31 22 4 0,-31-22-4 0,40 35 0 0,-40-35 0 1,45 15 1 12,-45-15-1-13,46 25 1 0,-46-25-1 0,42 25 2 16,-42-25-2-16,34 19 2 0,-34-19-2 0,38 18 4 14,-38-18-4-14,27 16 3 1,-27-16-3-1,23 16 1 15,-23-16-1-15,28 11 1 0,-28-11-1 0,25 13 0 14,-25-13 0-14,29 9-1 0,-29-9 1 0,34 0 0 17,-34 0 0-17,38 0 0 0,-38 0 0 1,38 0 0 12,-38 0 0-13,40 0-1 0,-40 0 1 0,32 0 0 16,-32 0 0-16,33 0-2 0,-33 0 2 0,38 0-1 18,-38 0 1-18,38-37-3 0,-38 37 3 0,36-53-1 3,-36 53 1-3,34-75-1 10,-34 75 1-10,29-93 0 21,-29 93 0-21,28-98-2 0,-28 98 2 0,19-105-1 0,-19 105 1 0,12-107 0 13,-12 107 0-13,11-82-1 0,-11 82 1 0,0-79-2 16,0 79 2-16,0-51-2 0,0 51 2 0,0-46-4 14,0 46 4-14,-28-32-3 0,28 32 3 0,-54-33-1 16,54 33 1-16,-57-21 0 0,57 21 0 0,-64-11 0 15,64 11 0-15,-52-12-3 0,52 12 3 0,-51-9-7 15,51 9 7-15,-38-7-22 0,38 7 22 0,-29-5-45 15,29 5 45-15,-34 0-74 0,34 0 74 0,-25 0-97 16,25 0 97-16,-13 0-177 0,13 0 177 0,-4 0-285 16,4 0 285-16</inkml:trace>
    </iact:actionData>
  </iact:action>
  <iact:action type="add" startTime="7725">
    <iact:property name="dataType"/>
    <iact:actionData xml:id="d2">
      <inkml:trace xmlns:inkml="http://www.w3.org/2003/InkML" xml:id="stk2" contextRef="#ctx0" brushRef="#br0">12726 15603 499 0,'0'0'0'0,"0"0"134"14,0 0-134-14,0 0 175 0,0 0-175 1,0 0 143 13,0 0-143-14,0 0 85 0,0 0-85 0,0 0 80 16,0 0-80-16,0 0 75 0,0 0-75 0,0 0 59 14,0 0-59-14,-82 6 48 0,82-6-48 0,-42 12 41 16,42-12-41-16,-40 16 34 0,40-16-34 0,-51 12 30 14,51-12-30-14,-46 15 16 0,46-15-16 0,-44 10 12 16,44-10-12-16,-44 15 7 0,44-15-7 0,-43 13 1 14,43-13-1-14,-44 12 1 0,44-12-1 0,-38 13 1 16,38-13-1-15,-33 12 1-1,33-12-1 0,-30 12 1 15,30-12-1-15,-27 13 3 0,27-13-3 0,-28 10 10 16,28-10-10-16,-23 18 18 0,23-18-18 0,-19 12 14 15,19-12-14-15,-19 17 18 0,19-17-18 0,-10 15 10 15,10-15-10-15,-15 13 4 0,15-13-4 0,-15 15 1 20,15-15-1-20,-6 10 1 0,6-10-1 0,-13 2 2 0,13-2-2 0,-4 10 2 14,4-10-2-14,-6 15 3 0,6-15-3 0,-5 17 6 16,5-17-6-16,-8 21 18 0,8-21-18 0,-2 29 11 13,2-29-11-13,0 27 18 0,0-27-18 0,0 25 17 17,0-25-17-17,0 25 14 0,0-25-14 0,0 28 17 14,0-28-17-14,0 28 18 0,0-28-18 0,0 29 12 16,0-29-12-16,2 33 4 0,-2-33-4 0,19 32 6 16,-19-32-6-15,29 34 2-1,-29-34-2 0,28 25 9 14,-28-25-9-14,36 24 9 0,-36-24-9 0,46 25 7 15,-46-25-7-15,40 16 3 0,-40-16-3 0,46 12 0 16,-46-12 0-16,40 17 6 0,-40-17-6 1,32 8 5 14,-32-8-5-15,27 11 9 0,-27-11-9 0,19 17 11 16,-19-17-11-15,24 8 8-1,-24-8-8 0,21 0 8 17,-21 0-8-17,25 4 0 0,-25-4 0 0,34 0 0 0,-34 0 0 0,38 0-1 17,-38 0 1-17,29 0-1 0,-29 0 1 0,38 0 0 14,-38 0 0-14,32-12 0 0,-32 12 0 0,33-28-1 15,-33 28 1-15,38-46-1 0,-38 46 1 0,38-53-1 14,-38 53 1-14,36-66-1 0,-36 66 1 0,36-78-1 16,-36 78 1-16,31-84-2 0,-31 84 2 0,26-93-1 14,-26 93 1-14,19-82-3 1,-19 82 3-1,10-62-1 16,-10 62 1-16,0-46-6 0,0 46 6 0,0-28-20 15,0 28 20-14,0-25-44-1,0 25 44 0,-31-19-77 15,31 19 77-15,-51-10-159 1,51 10 159-1,-29 0-273 14,29 0 273-14,-24 0-1119 0,24 0 1119 0</inkml:trace>
    </iact:actionData>
  </iact:action>
  <iact:action type="add" startTime="9198">
    <iact:property name="dataType"/>
    <iact:actionData xml:id="d3">
      <inkml:trace xmlns:inkml="http://www.w3.org/2003/InkML" xml:id="stk3" contextRef="#ctx0" brushRef="#br0">17912 13435 571 0,'0'0'0'0,"0"0"111"7,0 0-111-7,0 0 152 19,0 0-152-19,0 0 98 0,0 0-98 0,0 0 56 0,0 0-56 0,0 0 33 10,0 0-33-10,0 0 30 20,0 0-30-20,0 0 27 0,0 0-27 0,-103 0 34 0,103 0-34 0,-25 0 47 16,25 0-47-16,-23 0 59 0,23 0-59 0,-21 0 49 14,21 0-49-14,-22 0 43 0,22 0-43 0,-23 0 46 16,23 0-46-16,-23 0 35 0,23 0-35 0,-23 12 25 14,23-12-25-14,-21 17 16 0,21-17-16 0,-23 19 13 16,23-19-13-16,-26 29 16 0,26-29-16 0,-17 32 18 14,17-32-18-14,-16 35 17 0,16-35-17 0,-15 40 21 16,15-40-21-16,-15 32 14 0,15-32-14 1,-13 33 17 14,13-33-17-15,-6 36 13 0,6-36-13 0,-6 29 10 15,6-29-10-15,-4 32 15 0,4-32-15 0,-13 38 11 17,13-38-11-17,-6 37 22 0,6-37-22 0,-5 41 15 13,5-41-15-13,0 49 11 0,0-49-11 0,0 35 9 22,0-35-9-22,0 37 7 0,0-37-7 0,0 38 7 0,0-38-7 0,0 28 14 10,0-28-14-10,11 34 10 2,-11-34-10 45,42 28 1-47,-42-28-1 0,46 28 0 0,-46-28 0 0,51 25 0 0,-51-25 0 0,40 29 2 0,-40-29-2 0,38 15 8 0,-38-15-8 0,21 21 12 0,-21-21-12 0,19 12 13 15,-19-12-13-15,19 13 7 0,-19-13-7 0,8 12 6 15,-8-12-6-15,9 7 1 0,-9-7-1 0,10 10 0 15,-10-10 0-15,13 8-1 1,-13-8 1-1,13 4 0 14,-13-4 0-14,14 3-1 0,-14-3 1 0,19 4 1 18,-19-4-1-18,13 0-1 0,-13 0 1 0,17 9 0 14,-17-9 0-14,17 0 0 0,-17 0 0 0,17 0 2 16,-17 0-2-16,23 0 1 0,-23 0-1 0,17 0-1 17,-17 0 1-17,14 0-1 0,-14 0 1 0,17 0-1 18,-17 0 1-18,17 0-1 0,-17 0 1 0,19 0-1 0,-19 0 1 0,15-16 0 15,-15 16 0-15,6-22 0 0,-6 22 0 1,13-19 0 12,-13 19 0-13,6-25-1 0,-6 25 1 0,15-36 1 17,-15 36-1-17,4-63 0 0,-4 63 0 0,11-72 1 13,-11 72-1-13,4-87 0 0,-4 87 0 0,4-85 0 16,-4 85 0-16,0-83 0 0,0 83 0 0,0-72 0 15,0 72 0-15,0-65-1 0,0 65 1 0,0-57 0 15,0 57 0-15,0-50 0 0,0 50 0 0,0-37-1 16,0 37 1-16,0-28 0 0,0 28 0 0,-19-25 2 15,19 25-2-15,-25-21 1 0,25 21-1 0,-34-19 2 38,34 19-2-38,-25-17 1 0,25 17-1 0,-28-12 0 0,28 12 0 0,-23-13 0 0,23 13 0 0,-14-3-2 0,14 3 2 0,-15-5-14 13,15 5 14-13,-7-3-40 0,7 3 40 0,-14 0-88 14,14 0 88-14,-5 0-192 0,5 0 192 0,0 0-318 16,0 0 318-16</inkml:trace>
    </iact:actionData>
  </iact:action>
  <iact:action type="add" startTime="10736">
    <iact:property name="dataType"/>
    <iact:actionData xml:id="d4">
      <inkml:trace xmlns:inkml="http://www.w3.org/2003/InkML" xml:id="stk4" contextRef="#ctx0" brushRef="#br0">23950 16519 634 0,'0'0'0'1,"0"0"184"1,0 0-184-2,0 0 146 14,0 0-146-13,0 0 94-1,0 0-94 0,0 0 72 15,0 0-72-15,0 0 72 0,0 0-72 1,0 0 73 12,0 0-73-13,0 0 63 0,0 0-63 0,8 12 48 17,-8-12-48-17,0 0 46 0,0 0-46 0,-8 0 44 13,8 0-44-13,-36 0 31 1,36 0-31-1,-38 0 17 15,38 0-17-15,-44 4 10 0,44-4-10 0,-36 5 8 15,36-5-8-15,-42 7 5 0,42-7-5 0,-38 9 1 16,38-9-1-15,-34 4 2-1,34-4-2 0,-36 12 0 14,36-12 0-13,-42 21 8-1,42-21-8 0,-36 20 8 15,36-20-8-15,-40 27 26 0,40-27-26 0,-42 38 34 16,42-38-34-16,-40 40 24 0,40-40-24 0,-38 41 20 15,38-41-20-15,-34 49 11 0,34-49-11 0,-33 50 8 20,33-50-8-20,-28 44 6 0,28-44-6 0,-21 53 11 0,21-53-11 0,-25 46 10 11,25-46-10-11,-13 44 7 3,13-44-7 13,0 46 7-16,0-46-7 0,0 40 7 0,0-40-7 0,0 42 13 14,0-42-13-14,0 40 11 0,0-40-11 0,32 42 3 16,-32-42-3-16,50 37 7 0,-50-37-7 0,59 32 3 14,-59-32-3-14,70 33 10 0,-70-33-10 0,76 16 2 16,-76-16-2-16,71 19 3 0,-71-19-3 0,70 10 7 16,-70-10-7-16,63 2 4 0,-63-2-4 0,59 0 8 16,-59 0-8-16,51 0 6 0,-51 0-6 0,44 0 3 14,-44 0-3-14,46 0 5 0,-46 0-5 0,34 0 1 17,-34 0-1-17,34-12 0 0,-34 12 0 0,38-35 1 15,-38 35-1-15,27-46-1 0,-27 46 1 0,21-62 1 20,-21 62-1-20,19-57 2 0,-19 57-2 0,4-65 3 0,-4 65-3 0,2-60 3 15,-2 60-3-15,0-66 4 0,0 66-4 0,0-61 2 15,0 61-2-15,0-57 0 0,0 57 0 0,-2-46 0 14,2 46 0-14,-27-44-2 0,27 44 2 0,-21-37 0 18,21 37 0-18,-19-28 0 0,19 28 0 0,-15-17-20 12,15 17 20-12,-13-17-43 0,13 17 43 0,-8-12-69 16,8 12 69-16,-17-7-149 0,17 7 149 0,0 0-238 16,0 0 238-16,0 0-386 0,0 0 386 0</inkml:trace>
    </iact:actionData>
  </iact:action>
  <iact:action type="add" startTime="11997">
    <iact:property name="dataType"/>
    <iact:actionData xml:id="d5">
      <inkml:trace xmlns:inkml="http://www.w3.org/2003/InkML" xml:id="stk5" contextRef="#ctx0" brushRef="#br0">30905 13229 553 0,'0'0'0'1,"0"0"286"-1,0 0-286 0,0 0 142 18,0 0-142-18,0 0 137 0,0 0-137 0,0 0 100 19,0 0-100-18,0 0 62-1,0 0-62 0,0 0 52 0,0 0-52 0,0 0 54 11,0 0-54-11,-122-12 34 15,122 12-34-15,-55 0 25 0,55 0-25 0,-59 12 22 20,59-12-22-20,-61 25 25 0,61-25-25 0,-59 29 12 0,59-29-12 0,-57 24 11 14,57-24-11-14,-54 29 8 0,54-29-8 0,-53 28 6 16,53-28-6-16,-44 25 8 0,44-25-8 0,-40 25 6 14,40-25-6-14,-28 25 4 0,28-25-4 0,-33 21 7 17,33-21-7-17,-21 23 13 0,21-23-13 0,-19 29 11 14,19-29-11-14,-19 32 15 0,19-32-15 0,-17 35 12 16,17-35-12-16,-13 40 18 0,13-40-18 0,-10 41 19 14,10-41-19-14,-9 41 17 1,9-41-17-1,0 44 17 15,0-44-17-15,0 29 18 0,0-29-18 0,0 36 15 16,0-36-15-16,0 38 16 0,0-38-16 0,0 33 23 16,0-33-23-16,15 40 13 0,-15-40-13 0,34 32 14 19,-34-32-14-19,48 38 4 0,-48-38-4 0,51 27 6 0,-51-27-6 0,61 25 4 16,-61-25-4-16,59 25 6 0,-59-25-6 0,63 21 4 14,-63-21-4-14,63 20 1 0,-63-20-1 0,61 12 3 15,-61-12-3-15,59 0 0 0,-59 0 0 0,59 0 1 16,-59 0-1-16,49 0 2 0,-49 0-2 0,50-12 0 15,-50 12 0-15,38-25 0 0,-38 25 0 0,32-20 0 15,-32 20 0-15,27-33-1 0,-27 33 1 0,21-28 0 16,-21 28 0-16,24-37-1 0,-24 37 1 0,18-41 0 15,-18 41 0-15,11-44-1 0,-11 44 1 0,13-54 0 16,-13 54 0-16,4-61 0 0,-4 61 0 0,0-63 1 16,0 63-1-16,0-72 0 0,0 72 0 0,0-74 1 19,0 74-1-19,0-66-1 0,0 66 1 0,-17-56 0 0,17 56 0 0,-34-46-1 16,34 46 1-16,-40-32-5 0,40 32 5 0,-44-21-11 13,44 21 11-13,-48-11-17 0,48 11 17 0,-45-4-32 16,45 4 32-15,-52 0-74-1,52 0 74 0,-49 0-133 14,49 0 133-14,-15 0-272 0,15 0 272 0,-6 0-569 16,6 0 569-16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03T07:08:46.52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767">
    <iact:property name="dataType"/>
    <iact:actionData xml:id="d0">
      <inkml:trace xmlns:inkml="http://www.w3.org/2003/InkML" xml:id="stk0" contextRef="#ctx0" brushRef="#br0">1996 4353 273 0,'0'0'374'33,"0"0"-149"-33,0 0-68 0,0 0-38 0,0 0-17 2,0 0 32 15,0 0 7-17,49-16-22 21,-49 16-18-21,0 0-13 0,0 0-25 17,0 0-18-17,0 0-11 19,0 0-6-19,0 0-9 0,-17 0-5 6,-38 4-3 8,-14 21-11 4,1-4 0-18,-8-2 0 0,-10-1 0 18,-15-8 0-17,-2 8 0 2,-3-11 0 11,-5 3 0-14,-1 2 0 16,4-5 0-16,-3 7 0 14,7-7 0-14,8 1 0 19,9-3 0-19,7-3 0 20,8 4 0-20,1-6 0 0,12 0 0 18,15 0 0-17,-1 0 0 19,12 0 0-20,7 0 0 0,7 0 0 21,7 0 0-20,3 0 0-1,9 0 0 8,0 0 0 7,0 0 0-15,0 0 0 22,-4 0 0-22,4 0 0 0,0 0 0 25,0 0 0-25,0 0 0 0,0 0 0 15,0 0 0-15,0 0 0 20,0 0 0-19,0 0 0 0,0 0 0 5,0 0 0 8,0 0 0-14,0 0 0 19,0 0 0-19,0 0 0 19,0 0 0-18,0 0 0-1,0 0 0 21,0 0 0-21,-4 0 0 1,-5 16 0 4,5 16 0 11,-2 10 0-16,2 6 0 17,-3 9 0-16,5 4 0 4,2 5 0 16,0-4 0-21,0 3 0 1,0-4 0 19,0 0 0-20,0 5 0 4,0 2 0 2,0-2 0 15,0-4 0-21,0-9 0 19,0-9 0-19,0-6 0 0,0-11 0 8,0 2 0 6,2-8 0-14,9 7 0 21,-7 1 0-21,-2 17 0 0,11 7 0 22,-3 3 0-20,9 7 0-2,-4-8 0 7,0 2 0 9,-7-7 0-16,-1 0 0 25,-1-14 0-24,0-11 0-1,-6-14 0 1,4-5 0 8,-4-6 0 15,3 0 0-24,-3 0 0 1,0 0 0 27,0 0 0-28,0 0 0 0,0 0 0 0,6 0 0 29,-2 0 0-29,-4 0 0 0,4 0 0 0,-4 0 0 26,11 0 0-26,20 0 0 0,16 0 0 23,24 0 0-23,12-10 0 0,3-3 0 3,-6 1 0 16,2 5 0-19,5 7 0 3,-3 0 0 3,13 0 0 15,4 0 0-21,-2 0 0 25,2 0 0-25,-14 0 0 0,-12 0 0 0,-5 0 0 24,-11 0 0-24,-15 0 0 0,-4 0 0 19,-6 0 0-19,-17 0 0 1,-5 0 0 20,-12 0 0-21,0 0 0 15,0 0 0-15,0 0 0 22,0 0 0-22,0 0 0 0,0 0 0 13,0 0 0-13,0 0 0 13,0 0 0-13,0 0 0 14,0 0 0-13,0 0 0 12,0 0 0 4,0 0 0-17,0 0 0 0,0 0 0 31,0 0 0-30,0 0 0-1,0 0 0 0,0 0 0 25,0 0 0-25,0 0 0 0,0 0 0 7,0 0 0 14,0 0 0-21,0 0 0 0,0 0 0 26,0 0 0-25,19 0 0 0,3 0 0 0,11 0 0 30,-3 0 0-31,-5 0 0 0,2 0 0 0,-3 0 0 7,-8 0 0 24,8 0 0-31,-10 0 0 1,-5 0 0-1,-7 0 0 5,-2 0 0 25,0 0 0-30,0 0 0 0,0 0 0 1,0 0 0 31,0 0 0-30,0 0 0 0,0 0 0 0,0 0 0-1,0 0 0 7,0-4 0 18,4-50 0-26,2-34 0 0,1-39 0 1,-7-17 0 8,0-14 0-1,0-10 0 16,0 8 0-24,-19 5 0 0,4 17 0 5,2 10 0 3,3 13 0 0,1 22 0 15,-1 21 0-23,10 9 0 0,-2 31 0 6,2 14 0 6,0 12 0-7,-9 6 0 17,9 0 0-22,0 0-79 0,0 0-233 35,0 0-200-34</inkml:trace>
    </iact:actionData>
  </iact:action>
  <iact:action type="add" startTime="5350">
    <iact:property name="dataType"/>
    <iact:actionData xml:id="d1">
      <inkml:trace xmlns:inkml="http://www.w3.org/2003/InkML" xml:id="stk1" contextRef="#ctx0" brushRef="#br0">12825 4341 727 0,'0'0'212'1,"0"0"-86"-1,0 0-12 69,0 0-28-69,0 0-3 0,0 0 32 1,0 0-16-1,87-32 7 0,-87 32-11 0,0 0-13 0,0 0-24 0,0 0-15 10,-42 0-15 16,-49 28 10-25,-35 10-8-1,-22-7-25 0,-18-6-5 40,-18-4 0-40,9-10 0 0,-2-2 0 0,17 0 0 0,19-6 0 12,25 1 0-11,23 5 0 32,26-4 0-33,23-2 0 0,14 1 0 0,11 0 0 7,19-4 0 4,0 0 0-10,0 0 0 28,0 4 0-29,0-4 0 1,0 0 0-1,0 13 0 8,0 10 0 20,0 30 0-27,0 25 0-1,0 24 0 0,0 17 0 16,0 8 0-16,0 4 0 31,0 0 0-31,0-9 0 0,0-3 0 0,0-4 0 7,0-5 0 1,0-8 0 20,0-12 0-28,0-21 0 0,0-16 0 1,0-18 0 7,0-14 0-2,0-17 0 23,0-4 0-29,11 0 0 0,-11 0 0 0,4 0 0 8,0 0 0 18,-4 0 0-26,0 0 0 0,11 0 0 8,12 0 0 0,21 0 0 20,11 0 0-28,17 0 0 0,6 9 0 0,4 0 0 12,6-2 0-12,14 2 0 31,13 0 0-31,8-2 0 0,-1 5 0 0,4 1 0 9,-3-5 0 0,-10 5 0 18,-7-1 0-27,-20-5 0 1,-4 2 0-1,-16-9 0 15,-14 4 0-14,-8-4 0 30,-18 0 0-31,3 0 0 0,-6 0 0 0,-12 0 0 6,8 0 0 3,-9 0 0 20,-3 0 0-29,-7 0 0 0,0 0 0 0,2 0 0 8,-2 0 0 0,0 0 0 20,4 0 0-27,7 0 0 0,3 0 0-1,-9 0 0 4,-1 0 0 8,-4 0 0-3,0 0 0-8,0 0 0 38,0 0 0-38,0 0 0-1,0 0 0 0,0 0 0 0,0 0 0 11,0-10 0 28,4-55 0-39,-4-28 0 0,0-33 0 0,0-21 0 0,0-24 0 0,0-23 0 11,-21-10 0 11,-9 1 0-22,1 15 0 1,6 29 0 5,4 35 0 12,10 48 0-18,-3 26 0 0,12 22 0 25,0 8 0-25,0-3 0 0,0-5 0 5,0-13-168 10,0 38-103-14,0-9-142 13</inkml:trace>
    </iact:actionData>
  </iact:action>
  <iact:action type="add" startTime="7178">
    <iact:property name="dataType"/>
    <iact:actionData xml:id="d2">
      <inkml:trace xmlns:inkml="http://www.w3.org/2003/InkML" xml:id="stk2" contextRef="#ctx0" brushRef="#br0">24818 4517 563 0,'0'0'351'15,"0"0"-174"-15,0 0-38 18,0 0-9-17,0 0-35-1,0 0-24 22,0 0-16-22,0-29-5 0,0 29-12 8,-5 0-3 19,-45 0-2-25,-26 0 29-1,-21 0-15 0,-6 0-18 7,-13 0-8 18,0 0 7-24,-2 0-2-1,-19 0-5 15,-13 0 4-15,1 21-7-1,-11 7 1 9,8-3-5-2,23 4-14-2,20-4 0 22,20-6 0-27,32-2 0 0,9-5 0 4,23 1 0 10,8-9 0-14,13-1 0 30,-3-3 0-30,7 5 0 0,0-5 0 0,0 0 0 9,0 0 0 26,0 0 0-34,0 4 0-1,-6 12 0 0,0 9 0 0,1 19 0 10,-5 21 0-3,10 10 0 20,0 18 0-27,0 13 0 0,0 10 0 0,0 6 0 17,-4 4 0-17,-1 0 0 31,-5-8 0-31,6-6 0 0,2-15 0 0,-5-16 0 13,7-19 0-13,0-24 0 32,0-23 0-32,0-11 0 0,0-4 0 1,0 0 0 10,0 0 0-9,0 0 0 32,0 0 0-33,0 0 0 0,0 0 0-1,47 0 0 0,12 0 0 9,19 0 0 22,-15 0 0-31,4 0 0 0,3 0 0 0,8 0 0 39,15 0 0-39,12 0 0 0,9 0 0 0,2 9 0 0,4 7 0 6,2-4 0 5,0 1 0 21,2-5 0-32,-1-8 0 0,1 0 0 0,-8 0 0 0,-11 0 0 16,-18 0 0-16,-16 0 0 10,-7 0 0 25,-12 0 0-35,-8 0 0 0,-12-5 0 0,-11 2 0 0,-6-1 0 11,-9 4 0-5,7 0 0 21,-13 0 0-27,0-3 0 0,0 3 0 1,0 0 0 9,0 0 0 16,0 0 0-25,0 0 0-1,0 0 0 0,0 0 0 7,0 0 0 22,0 0 0-29,0-13 0 0,0-34 0 0,0-20 0 33,0-36 0-33,0-19 0 1,0-10 0-1,-9-7 0 7,-5-11 0 5,-5-2 0-12,2 8 0 10,-2 26 0 18,2 21 0-27,11 28 0-1,1 23 0 0,-1 17 0 9,4 14 0-1,-8 6 0 20,-1 5 0-28,-8-3-89 1,-6-1-134 0,10 8-117 3,4 0-224 6</inkml:trace>
    </iact:actionData>
  </iact:action>
  <iact:action type="add" startTime="12059">
    <iact:property name="dataType"/>
    <iact:actionData xml:id="d3">
      <inkml:trace xmlns:inkml="http://www.w3.org/2003/InkML" xml:id="stk3" contextRef="#ctx0" brushRef="#br0">22793 4312 67 0,'0'0'24'57,"0"0"-17"-56,0 0 5 0,0 0-11-1,0 0 1 0,0 0 1 0,0 0 15 0,0 0 29 1,8-24-12 12,-16 24 6-12,1 0 5 27,-3 0 24-27,6 0 10-1,4 0 58 0,0 0 47 44,0 0 4-44,0 0-30 0,0 0-17 0,0 0-2 0,0 0-28 1,0 0-11 7,0 0-21 24,0-8-11-32,21-3 1 0,40-7-24 0,27 1-23 14,7 2 14-14,15-6 0 36,-7 5-5-36,-4 1-4 1,-2 2-22-1,-13 0-6 0,-10-3 0 15,-15 4 0-14,-17-1 0 13,-23 6 0-14,-11 3 0 9,-8 0 0 23,0 4 0-30,0 0 0 1,0 0 0-3,0 0 0 1,-8-6 0 12,-74-29 0-12,-51-27 0 28,-40-16 0-28,-8-6 0 0,2 6 0-1,23 6 0 4,15 13 0 8,33 10 0 16,39 20 0-27,27 8 0 0,27 14 0-1,15-2 0 7,0 6 0 4,0-3 0-10,0 6 0 29,34 0 0-29,35 75 0-1,30 30 0 0,19 26 0 10,4 9 0-5,-12-6 0 25,-11-16 0-29,-21-20 0 0,-23-24 0 0,-30-30 0 3,-6-23 0 12,-19-14 0-15,0-1 0 27,0-6 0-28,0 0 0 0,4 0 0 0,5-6 0 8,10-62 0-2,0-38 0 10,-7-46 0-16,-12-24 0 62,0-14 0-60,0-4 0-2,0 14 0 2,0 30 0-1,0 47 0-1,-4 44 0 0,4 34 0 0,0 19 0 1,0 2 0 5,0 4 0 2,-6 0 0 23,-20 10 0-31,-24 72 0 0,-22 44 0 0,-25 38 0 40,-10 6 0-40,-9 17 0 1,8-5 0-1,7-16 0 0,17-30 0 3,21-36 0 12,12-25 0-15,20-35 0 30,14-15 0-30,15-21 0 1,2-4 0-1,0 0 0 16,2 0 0-16,55-41 0 30,10-27-63-30,3-10-205 0,-47 40-130 1,-6 15-616 13</inkml:trace>
    </iact:actionData>
  </iact:action>
  <iact:action type="add" startTime="15572">
    <iact:property name="dataType"/>
    <iact:actionData xml:id="d4">
      <inkml:trace xmlns:inkml="http://www.w3.org/2003/InkML" xml:id="stk4" contextRef="#ctx0" brushRef="#br1">2232 12347 672 0,'0'0'327'1,"0"0"-120"0,0 0-44 15,0 0-8-16,0 0-41 24,0 0-10-23,0 0-7-1,55-19-19 38,-55 19-25-38,0 0-18 1,-34 0-8 0,-41 17-12 0,-33 10-15 0,-14 1 0 9,-17-6 0 25,-11-6 0-35,-10-8 0 1,6-4 0-1,9 0 0 0,12-1 0 13,11 3 0-13,14-6 0 34,9 2 0-34,7 4 0 0,22-2 0 0,11 3 0 6,15-1 0 8,23 2 0-14,0-8 0 48,19 0 0-48,2 0 0 0,-5 0 0 0,5 0 0 0,0 0 0 1,0 0 0 2,0 4 0 10,0-4 0-13,-4 0 0 48,4 3 0-48,0-3 0 0,0 0 0 0,0 0 0 1,0 0 0-1,0 0 0 12,0 0 0-12,0 22 0 22,0 10 0-22,0 17 0 0,0 20 0 28,0 0 0-27,0-4 0-1,0-2 0 2,0-15 0 16,0-6 0-18,0-6 0 3,0 5 0 18,0 15 0-20,0 6 0-1,0 16 0 16,0 4 0-16,0-1 0 18,0 0 0-18,0-3 0 15,0 1 0-15,0-2 0 21,0 13 0-21,0 4 0 0,0 0 0 22,0-14 0-22,-10-5 0 0,1-31 0 23,3-16 0-22,2-6 0-1,2-15 0 21,-5-1 0-21,7-4 0 0,0 7 0 7,0-9 0 31,0 0 0-37,0 4 0-1,0 0 0 0,0 0 0 1,0-4 0 8,0 0 0 21,23 0 0-30,36 0 0 0,24 0 0 0,-1 0 0 12,11 0 0-11,14 0 0 35,15 0 0-36,13 0 0 0,10 0 0 0,-3 0 0 1,-16 0 0 8,-4 0 0 0,-6 0 0 25,-21 0 0-34,-4 0 0 0,-28 0 0 0,-4 0 0 1,-17 0 0 13,-2 4 0-13,-15-4 0 29,1 3 0-30,-3 3 0 0,-8-2 0 0,4-4 0 9,-1 0 0 0,-3 0 0 24,-8 0 0-32,-1 3 0 0,4-3 0-1,-1 5 0 2,8-1 0 4,-7-4 0 2,5 0 0 28,-11 0 0-36,-4 0 0 0,0 3 0 1,0-3 0-1,0 0 0 8,0 0 0 22,0-19 0-29,0-55 0 0,-4-52 0-1,-34-42 0 3,-6-25 0 6,0-19 0 25,10 3 0-32,4 6 0-1,5 11 0-1,2 13 0 1,6 18 0 5,0 24 0 2,15 22 0 28,-2 29 0-35,0 33 0-1,4 24 0 0,0 16 0 1,0 13 0 12,0 0 0-13,27 0-49 37,-2 0-247-37,9 24-167 0</inkml:trace>
    </iact:actionData>
  </iact:action>
  <iact:action type="add" startTime="17458">
    <iact:property name="dataType"/>
    <iact:actionData xml:id="d5">
      <inkml:trace xmlns:inkml="http://www.w3.org/2003/InkML" xml:id="stk5" contextRef="#ctx0" brushRef="#br1">13257 12413 66 0,'0'0'719'4,"0"0"-455"10,0 0-91-11,0 0-3 14,0 0-30-16,0 0-34 6,0 0-11 23,64-41-24-30,-64 41-18 0,0 0-7 0,-17 0-11 8,-46 13-5 26,-22 20 12-34,-18-1-8 0,-11-4-31 0,-16 1-3 0,-9-4 0 10,-1-4 0 21,-7-2 0-31,12-1 0 0,13-2 0 0,10-7 0 8,24-6 0 6,5 4 0-14,20-2 0 7,11-1 0 22,18-4 0-28,4 0 0 0,24 0 0 0,2 0 0 8,0 0 0-5,4 0 0 6,0 0 0 23,0 0 0-33,0 3 0 0,0-3 0 0,0 6 0 0,-7 9 0 8,3 23 0 23,-4 14 0-30,1 30 0 0,7 12 0 0,0 9 0 4,0 3 0 5,0 3 0-4,0 3 0 26,15-2 0-32,4-5 0 0,0-8 0 2,-8-1 0 0,-11-14 0 11,0-13 0-13,0-8 0 34,0-7 0-34,0-18 0 0,0-7 0 0,0-10 0 39,0-10 0-37,0-2 0 0,0-7 0-2,0 6 0 0,0-6 0 1,0 3 0 5,25 10 0 3,9-2 0 26,18 2 0-34,16 3 0-1,10-3 0 0,16-5 0 1,12 9 0 13,16-9 0-14,4 3 0 37,5-3 0-37,-2 1 0 0,-13-5 0 0,-5 0 0 1,-18-4 0 13,0 0 0-14,-11 0 0 34,-13 0 0-34,-12 0 0 0,-15 0 0 0,-25 0 0 4,2 0 0 4,-15 0 0 24,3 0 0-32,-7 0 0 0,0 0 0 0,0 0 0 38,0 0 0-38,0 0 0 0,0 0 0 0,0 0 0 0,0 0 0 11,0 0 0-10,12 0 0 30,-5 0 0-31,10 0 0 1,-5 0 0 0,-3-4 0 3,1 4 0 3,-6 0 0 26,1-4 0-33,-1-17 0 1,4-14 0 0,-1-27 0 5,-7-32 0 5,0-37 0-11,0-28 0 33,-15-24 0-33,-17-14 0 0,-8 8 0 0,9 17 0 13,3 38 0-13,5 37 0 45,8 44 0-45,11 24 0 0,0 21 0 0,4 8-3 0,0 0-136 0,0 33-137 16,4 12-228-16</inkml:trace>
    </iact:actionData>
  </iact:action>
  <iact:action type="add" startTime="19164">
    <iact:property name="dataType"/>
    <iact:actionData xml:id="d6">
      <inkml:trace xmlns:inkml="http://www.w3.org/2003/InkML" xml:id="stk6" contextRef="#ctx0" brushRef="#br1">24959 12328 280 0,'0'0'211'1,"0"0"-41"-1,0 0 36 17,0 0-33-16,0 0-60 19,0 0 5-20,0 0-6 0,42-4 7 22,-42 4-57-21,0 0-19 0,-6 0-11 20,-62 0 11-21,-33 0 8 0,-21 0-13 6,-19 0-1 14,-11 0-9-18,0 0-2 8,11 0-3-10,2 0-3 22,6 0-3-22,3 11 4 0,3 14-2 25,15 0-5-25,20 3-2 0,14-3 0 21,25-6-2-21,22-5-2 0,12-7-1 24,16-3 0-24,-3-4 1 0,6 6-1 6,-4 9-7 10,4 22 0-16,0 13 0 23,0 18 0-23,0 14 0 0,0 12 0 5,13 17 0 3,6-1 0 9,-1-1 0-17,-5-2 0 4,0-5 0 4,-3-3 0 10,5-9 0-18,-11-14 0 7,5-5 0 12,-1-14 0-17,-8-17 0-1,6-8 0 9,-6-7 0 10,0-13 0-20,0-3 0 0,0-5 0 25,13 5 0-24,29-3 0-1,17 7 0 4,28-8 0 18,-3-1 0-21,17-4 0-1,-2 0 0 6,6 0 0 12,-1 0 0-17,-3 0 0 3,-8 0 0 17,4 0 0-21,4 3 0 1,-2 7 0 21,10-10 0-22,1 8 0 1,-7-8 0 22,-2 0 0-22,-14 0 0 0,-5 0 0 22,-19 0 0-23,-17 0 0 0,-3-8 0 4,-20 4 0 18,-6-2 0-22,-5 3 0 1,-8 3 0 19,1 0 0-19,-5 0 0-1,2 0 0 25,4 0 0-24,-6 0 0 0,0 0 0 19,0 0 0-19,0 0 0-1,0 0 0 7,0 0 0 10,0 0 0-17,0 0 0 4,0-22 0 17,0-33 0-20,0-48 0-1,0-33 0 23,0-22 0-22,0 3 0 0,0-8 0 19,-6-5 0-20,-5 5 0 0,-8 11 0 22,5 34 0-20,1 36 0-2,4 32 0 21,5 31 0-21,-8 10 0 0,9 9 0 8,-9-12-81 9,-7-8-87-17,-11-17-49 24,20 29-96-23,1 4-298-1</inkml:trace>
    </iact:actionData>
  </iact:action>
  <iact:action type="add" startTime="22907">
    <iact:property name="dataType"/>
    <iact:actionData xml:id="d7">
      <inkml:trace xmlns:inkml="http://www.w3.org/2003/InkML" xml:id="stk7" contextRef="#ctx0" brushRef="#br1">19950 11923 983 0,'0'0'202'1,"0"0"-68"0,0 0 10 18,0 0-54-19,234-32-24 4,-133 32 2 34,21 0 6-38,19 0-14 0,17 0-4 0,9 0-14 0,-5 0-4 8,-4 0-14 25,-29 0 10-33,-18 0-8 0,-24 0-20 1,-28 0-6 1,-30-5 0 5,-3-2 0 25,-22 1 0-32,-4 6 0 0,0 0 0 0,0-12 0 39,-30-23 0-39,-77-27 0 0,-66-19 0 0,-38-6 0 0,-8 15 0 14,-10 19 0-14,24 6 0 32,34 19 0-32,30 20 0 0,40 8 0 0,34 0 0 10,27 0 0-9,25 0 0 14,6 0 0-15,9 17 0 37,0 43 0-37,47 39 0 0,43 30 0 0,14 15 0 0,5-1 0 9,-3-7 0 27,-7-14 0-36,-17-25 0 0,-19-19 0 0,-14-34 0 1,-20-23 0 10,-18-17 0-5,1-4 0 28,-5 0 0-34,-1 0 0 0,11-11 0 0,6-63 0 0,4-53 0 16,11-45 0-16,2-35 0 33,7-23 0-33,5-3 0 0,5 10 0 0,0 22 0 7,-15 47 0 6,-6 43 0-13,-17 42 0 33,-8 31 0-32,-11 26 0-1,0 12 0 0,0 0 0 14,0 22 0-14,-70 75 0 6,-40 36 0-1,-31 36 0 33,-4-1 0-38,-9 4 0 0,-6-10 0 0,10-6 0 1,13-35 0 11,26-22 0-11,24-33 0 29,32-34 0-30,22-15 0 0,24-13 0 0,9-4 0 18,0 0 0-18,0 0 0 31,0-8 0-31,30-21 0 0,6 1 0 1,-24 3-124 12,-3 15-98-13,-9 10-139 7,0 0-453 28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7T04:46:39.6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901">
    <iact:property name="dataType"/>
    <iact:actionData xml:id="d0">
      <inkml:trace xmlns:inkml="http://www.w3.org/2003/InkML" xml:id="stk0" contextRef="#ctx0" brushRef="#br0">25604 1245 477 0,'0'0'0'1,"0"0"159"-1,0 0-159 0,0 0 199 15,0 0-199-15,0 0 147 0,0 0-147 0,0 0 98 16,0 0-98-15,0 0 93-1,0 0-93 0,0 0 68 17,0 0-68-17,0 0 51 0,0 0-51 0,8-4 51 0,-8 4-51 1,0 0 51 15,0 0-51-16,0 0 57 0,0 0-57 0,0 0 35 18,0 0-35-18,0 0 39 0,0 0-39 0,0 0 29 59,0 0-29-59,0 0 30 0,0 0-30 0,0 0 23 0,0 0-23 0,0 0 27 0,0 0-27 0,0 0 26 0,0 0-26 0,0 0 21 0,0 0-21 1,0 0 22-1,0 0-22 0,0 0 16 0,0 0-16 0,0 0 21 59,0 0-21-59,-15 0 33 0,15 0-33 0,-29 0 37 0,29 0-37 0,-38 0 33 0,38 0-33 0,-34 0 22 0,34 0-22 0,-40 0 29 1,40 0-29-1,-38 0 24 0,38 0-24 0,-44 0 18 0,44 0-18 0,-44 0 15 19,44 0-15-19,-49 0 14 0,49 0-14 0,-46 0 2 0,46 0-2 0,-55 0 17 19,55 0-17-19,-48 0 7 0,48 0-7 0,-51 0 13 4,51 0-13-4,-57 0 8 19,57 0-8-19,-59 0 14 0,59 0-14 0,-63 0 10 19,63 0-10-19,-57 0 11 0,57 0-11 0,-65 0 0 0,65 0 0 0,-53 0 0 18,53 0 0-18,-59 0 0 0,59 0 0 1,-59 0 0 4,59 0 0-5,-59 0 0 17,59 0 0-17,-63 0 0 0,63 0 0 0,-59 0 0 19,59 0 0-19,-57 0 0 0,57 0 0 0,-53 0 0 0,53 0 0 0,-59-3 0 19,59 3 0-19,-59 0 0 0,59 0 0 0,-63 0 0 18,63 0 0-18,-63 0 0 0,63 0 0 0,-65 0 0 0,65 0 0 0,-64 0 0 17,64 0 0-17,-59 0 0 0,59 0 0 0,-59 0 0 4,59 0 0-4,-63 0 0 16,63 0 0-16,-59 0 0 0,59 0 0 0,-63 0 0 18,63 0 0-18,-63 0 0 0,63 0 0 1,-68 0 0 2,68 0 0-3,-65 0 0 25,65 0 0-25,-72 0 0 0,72 0 0 0,-78 0 0 0,78 0 0 0,-86 0 0 17,86 0 0-17,-82 0 0 0,82 0 0 0,-78 0 0 20,78 0 0-20,-80 0 0 0,80 0 0 0,-76 0 0 0,76 0 0 0,-70 0 0 20,70 0 0-19,-74 0 0-1,74 0 0 0,-71 0 0 0,71 0 0 0,-74 0 0 18,74 0 0-17,-67 0 0-1,67 0 0 0,-70 0 0 19,70 0 0-19,-65 0 0 0,65 0 0 0,-59 0 0 0,59 0 0 0,-53 0 0 19,53 0 0-19,-50 0 0 0,50 0 0 0,-43 0 0 18,43 0 0-18,-40 0 0 0,40 0 0 0,-29 0 0 0,29 0 0 0,-32 0 0 30,32 0 0-30,-42 0 0 0,42 0 0 0,-44 0 0 0,44 0 0 0,-51 0 0 0,51 0 0 0,-55 0 0 17,55 0 0-17,-54 0 0 0,54 0 0 0,-57 0 0 18,57 0 0-18,-51 0 0 0,51 0 0 0,-59 0 0 3,59 0 0-3,-57 0 0 16,57 0 0-16,-48 0 0 0,48 0 0 0,-53 0 0 17,53 0 0-16,-44 7 0-1,44-7 0 0,-49 3 0 2,49-3 0-2,-52 9 0 17,52-9 0-17,-47 3 0 0,47-3 0 0,-52 6 0 21,52-6 0-21,-44 0 0 0,44 0 0 0,-49 4 0 0,49-4 0 0,-46 3 0 18,46-3 0-18,-47 5 0 0,47-5 0 0,-48 7 0 20,48-7 0-20,-42 10 0 0,42-10 0 0,-45 3 0 0,45-3 0 0,-35 0 0 19,35 0 0-19,-43 5 0 0,43-5 0 0,-33 0 0 90,33 0 0-90,-30 4 0 0,30-4 0 0,-36 0 0 0,36 0 0 0,-42 3 0 0,42-3 0 0,-40 4 0 0,40-4 0 0,-46 6 0 0,46-6 0 0,-36 0 0 0,36 0 0 0,-34 0 0 0,34 0 0 0,-25 0 0 0,25 0 0 0,-19 3 0 0,19-3 0 0,-13 0 0 0,13 0 0 0,-18 0 0 0,18 0 0 0,-13 5 0 19,13-5 0-19,-19 0 0 0,19 0 0 0,-15 0 0 0,15 0 0 0,-6 0 0 19,6 0 0-19,-11 0 0 0,11 0 0 0,-12 3 0 2,12-3 0-2,-19 0 0 18,19 0 0-18,-17 4 0 0,17-4 0 0,-21 0 0 18,21 0 0-17,-19 0 0 0,19 0 0-1,-15 0 0 1,15 0 0-1,-27 0 0 17,27 0 0-17,-32 0 0 0,32 0 0 0,-38 0 0 18,38 0 0-18,-36 4 0 1,36-4 0-1,-38 0 0 0,38 0 0 0,-25 3 0 19,25-3 0-19,-23 6 0 0,23-6 0 0,-13 2 0 52,13-2 0-52,-17 6 0 0,17-6 0 0,-6 4 0 0,6-4 0 0,-8 0 0 0,8 0 0 0,-19 3 0 0,19-3 0 0,-24 4 0 0,24-4 0 1,-29 8 0-1,29-8 0 0,-30 13 0 60,30-13 0-60,-35 12 0 0,35-12 0 0,-34 13 0 0,34-13 0 0,-30 8 0 1,30-8 0-1,-23 4 0 0,23-4 0 0,-23 7 0 0,23-7 0 0,-17 6 0 0,17-6 0 0,-19 8 0 0,19-8 0 0,-29 7 0 7,29-7 0-7,-26 7 0 18,26-7 0-17,-27 15 0-1,27-15 0 0,-23 15 0 0,23-15 0 0,-21 13 0 18,21-13 0-18,-19 7 0 0,19-7 0 0,-11 10 0 3,11-10 0-3,-8 2 0 17,8-2 0-17,-4 6 0 0,4-6 0 0,0 4 0 17,0-4 0-17,0 0 0 0,0 0 0 0,0 0 0 20,0 0 0-20,0 0 0 0,0 0 0 0,0 0 0 0,0 0 0 0,0 8 0 22,0-8 0-22,0 20 0 0,0-20 0 0,0 37 0 0,0-37 0 0,-7 49 0 19,7-49 0-19,0 48 0 0,0-48 0 0,0 53 0 19,0-53 0-19,0 58 0 0,0-58 0 0,0 57 0 0,0-57 0 0,0 65 0 18,0-65 0-18,0 62 0 0,0-62 0 0,0 60 0 18,0-60 0-18,0 65 0 0,0-65 0 0,0 63 0 0,0-63 0 0,0 62 0 18,0-62 0-18,0 56 0 0,0-56 0 0,0 56 0 20,0-56 0-20,0 53 0 0,0-53 0 0,0 54 0 0,0-54 0 1,0 40 0 17,0-40 0-17,0 43 0-1,0-43 0 0,0 35 0 1,0-35 0-1,0 38 0 19,0-38 0-19,0 40 0 0,0-40 0 0,0 37 0 17,0-37 0-17,0 41 0 0,0-41 0 1,0 37 0 0,0-37 0 0,0 37 0 17,0-37 0-18,0 28 0 0,0-28 0 0,0 22 0 16,0-22 0-16,0 20 0 0,0-20 0 0,0 19 0 18,0-19 0-18,0 17 0 0,0-17 0 0,0 12 0 0,0-12 0 0,0 7 0 18,0-7 0-18,0 0 0 0,0 0 0 0,0 0 0 20,0 0 0-20,0 0 0 0,0 0 0 0,0 0 0 0,0 0 0 0,0 0 0 16,0 0 0-16,0 0 0 0,0 0 0 0,0 0 0 22,0 0 0-22,0 0 0 0,0 0 0 0,0 0 0 0,0 0 0 0,0 0 0 18,0 0 0-18,0 4 0 1,0-4 0-1,7 6 0 19,-7-6 0-19,10 3 0 0,-10-3 0 0,13 0 0 0,-13 0 0 0,27 0 0 17,-27 0 0-17,36 5 0 0,-36-5 0 0,46 4 0 18,-46-4 0-17,43 3 0-1,-43-3 0 0,52 0 0 0,-52 0 0 0,51 0 0 18,-51 0 0-18,55 0 0 0,-55 0 0 0,50 0 0 18,-50 0 0-18,59 0 0 0,-59 0 0 0,61 0 0 2,-61 0 0-2,70 0 0 20,-70 0 0-20,67 0 0 1,-67 0 0-1,68 0 0 1,-68 0 0-1,73 0 0 52,-73 0 0-52,78-7 0 0,-78 7 0 0,81-8 0 0,-81 8 0 0,86-10 0 0,-86 10 0 0,91-3 0 0,-91 3 0 0,92-4 0 1,-92 4 0 0,91-4 0-1,-91 4 0 0,95-8 0 18,-95 8 0-17,90-5 0-1,-90 5 0 0,91-4 0 19,-91 4 0-19,86-4 0 0,-86 4 0 0,82-4 0 0,-82 4 0 0,78-4 0 18,-78 4 0-18,68 0 0 0,-68 0 0 0,65 0 0 4,-65 0 0-4,61 0 0 17,-61 0 0-17,64 0 0 0,-64 0 0 0,63 0 0 19,-63 0 0-19,69 0 0 0,-69 0 0 0,72 0 0 0,-72 0 0 0,74 0 0 18,-74 0 0-18,71 0 0 0,-71 0 0 0,66 0 0 19,-66 0 0-19,57 0 0 0,-57 0 0 0,56 0 0 0,-56 0 0 0,47 0 0 18,-47 0 0-18,48 0 0 0,-48 0 0 0,51 0 0 4,-51 0 0-4,42 0 0 17,-42 0 0-17,53 4 0 0,-53-4 0 0,48 8 0 56,-48-8 0-56,51 4 0 0,-51-4 0 0,52 9 0 0,-52-9 0 0,59 8 0 0,-59-8 0 0,53 11 0 0,-53-11 0 0,51 9 0 0,-51-9 0 0,48 12 0 0,-48-12 0 0,46 10 0 19,-46-10 0-19,41 8 0 0,-41-8 0 0,46 11 0 0,-46-11 0 0,40 9 0 20,-40-9 0-20,48 9 0 0,-48-9 0 0,53 7 0 19,-53-7 0-19,46 3 0 0,-46-3 0 0,53 8 0 0,-53-8 0 0,46 10 0 17,-46-10 0-17,45 3 0 0,-45-3 0 0,44 4 0 21,-44-4 0-21,51 8 0 0,-51-8 0 0,48 4 0 0,-48-4 0 0,53 13 0 6,-53-13 0-6,59 12 0 16,-59-12 0-16,59 9 0 0,-59-9 0 0,63 9 0 20,-63-9 0-20,67 7 0 0,-67-7 0 0,59 7 0 0,-59-7 0 0,59 8 0 18,-59-8 0-17,53 9 0-1,-53-9 0 0,53 4 0 19,-53-4 0-19,46 8 0 0,-46-8 0 0,40 4 0 1,-40-4 0-1,44 3 0 17,-44-3 0-17,51 6 0 0,-51-6 0 0,50 4 0 21,-50-4 0-21,59 0 0 0,-59 0 0 0,51 3 0 0,-51-3 0 0,53 5 0 19,-53-5 0-19,50 4 0 0,-50-4 0 0,51 9 0 2,-51-9 0-2,59 0 0 18,-59 0 0-18,63 4 0 0,-63-4 0 0,59 0 0 19,-59 0 0-19,63 3 0 0,-63-3 0 1,55 5 0-1,-55-5 0 0,51 4 0 18,-51-4 0-18,44 3 0 0,-44-3 0 0,46 4 0 18,-46-4 0-18,42 0 0 1,-42 0 0 0,34 6 0-1,-34-6 0 0,38 3 0 19,-38-3 0-19,32 5 0 0,-32-5 0 0,29 4 0 3,-29-4 0-3,34 0 0 22,-34 0 0-22,38 0 0 0,-38 0 0 0,34 0 0 0,-34 0 0 0,40 0 0 76,-40 0 0-76,48 0 0 0,-48 0 0 0,40 0 0 0,-40 0 0 0,51 0 0 0,-51 0 0 0,40 0 0 1,-40 0 0-1,38 0 0 0,-38 0 0 0,29 0 0 0,-29 0 0 0,21 0 0 0,-21 0 0 0,26 0 0 0,-26 0 0 0,12 0 0 0,-12 0 0 0,19 0 0 19,-19 0 0-18,15 3 0 0,-15-3 0-1,10 0 0 0,-10 0 0 0,17 0 0 19,-17 0 0-19,9 0 0 0,-9 0 0 0,12 0 0 19,-12 0 0-19,11 0 0 0,-11 0 0 0,8 0 0 0,-8 0 0 0,9 0 0 16,-9 0 0-15,6 0 0-1,-6 0 0 0,11 0 0 19,-11 0 0-19,14 0 0 0,-14 0 0 0,19 0 0 0,-19 0 0 0,19 0 0 18,-19 0 0-18,13 0 0 0,-13 0 0 0,13 0 0 20,-13 0 0-20,10 0 0 0,-10 0 0 0,0 0 0 0,0 0 0 0,4 0 0 18,-4 0 0-18,0 0 0 1,0 0 0-1,0 0 0 19,0 0 0-18,0 0 0-1,0 0 0 0,0 0 0 0,0 0 0 0,0 0 0 27,0 0 0-26,0 0 0 0,0 0 0-1,0 0 0 0,0 0 0 0,0 0 0 0,0 0 0 0,0 0 0 17,0 0 0-17,0 0 0 0,0 0 0 0,0 0 0 21,0 0 0-21,0-21 0 0,0 21 0 0,0-41 0 0,0 41 0 0,5-56 0 17,-5 56 0-17,10-62 0 0,-10 62 0 0,4-64 0 19,-4 64 0-19,4-79 0 0,-4 79 0 0,3-86 0 0,-3 86 0 0,0-90 0 18,0 90 0-17,0-85 0-1,0 85 0 0,0-86 0 21,0 86 0-21,0-87 0 0,0 87 0 0,0-76 0 0,0 76 0 0,0-74 0 20,0 74 0-20,0-65 0 0,0 65 0 0,0-65 0 0,0 65 0 0,0-61 0 18,0 61 0-18,0-61 0 0,0 61 0 0,0-57 0 20,0 57 0-20,0-58 0 0,0 58 0 0,0-57 0 0,0 57 0 0,0-57 0 18,0 57 0-18,0-53 0 0,0 53 0 0,0-55 0 125,0 55 0-124,0-44 0-1,0 44 0 0,0-45 0 0,0 45 0 0,0-40 0 0,0 40 0 0,0-43 0 0,0 43 0 0,0-40 0 0,0 40 0 1,0-50 0-1,0 50 0 0,0-43 0 0,0 43 0 0,0-38 0 0,0 38 0 0,0-29 0 0,0 29 0 0,-3-8 0 0,3 8 0 0,0-3 0 0,0 3 0 0,-4 0 0 0,4 0 0 0,-4 0 0 0,4 0 0 0,-8 0-12 0,8 0 12 0,-11 0-117 0,11 0 117 0,-15 24-191 0,15-24 191 0,-8 25-305 23,8-25 305-23,0 41-635 0,0-41 635 0</inkml:trace>
    </iact:actionData>
  </iact:action>
  <iact:action type="add" startTime="5600">
    <iact:property name="dataType"/>
    <iact:actionData xml:id="d1">
      <inkml:trace xmlns:inkml="http://www.w3.org/2003/InkML" xml:id="stk1" contextRef="#ctx0" brushRef="#br0">20112 403 49 0,'0'0'0'1,"0"0"508"-1,0 0-508 0,0 0 131 14,0 0-131-14,0 0 145 1,0 0-145-1,0 0 80 18,0 0-80-18,0 0 68 0,0 0-68 0,0 0 63 0,0 0-63 0,0 0 58 21,0 0-58-21,17-25 77 0,-17 25-77 0,0 0 67 21,0 0-67-21,0 0 64 0,0 0-64 0,0 0 62 0,0 0-62 0,0 0 74 19,0 0-74-19,0 0 54 0,0 0-54 0,0 0 44 0,0 0-44 0,0 6 44 18,0-6-44-18,0 32 18 1,0-32-18-1,0 37 10 20,0-37-10-20,0 43 12 0,0-43-12 0,0 50 16 0,0-50-16 0,0 57 15 19,0-57-15-19,0 65 19 0,0-65-19 0,11 65 22 1,-11-65-22-1,8 60 16 18,-8-60-16-18,6 47 17 0,-6-47-17 0,13 37 10 23,-13-37-10-23,11 34 9 1,-11-34-9-1,10 22 9 0,-10-22-9 0,19 22 14 20,-19-22-14-20,19 21 12 0,-19-21-12 0,21 19 15 0,-21-19-15 0,30 25 5 19,-30-25-5-19,35 21 8 0,-35-21-8 0,32 17 3 20,-32-17-3-20,34 12 3 0,-34-12-3 0,33 3 0 0,-33-3 0 0,41 0 14 21,-41 0-14-21,46 0 0 0,-46 0 0 0,50 0-3 0,-50 0 3 0,45 0-2 18,-45 0 2-18,46-21 2 0,-46 21-2 0,36-29-3 4,-36 29 3-4,34-30-1 54,-34 30 1-54,29-42-2 0,-29 42 2 0,23-46-1 0,-23 46 1 0,26-53-3 0,-26 53 3 0,14-59-1 0,-14 59 1 1,15-72 0-1,-15 72 0 0,8-75-3 0,-8 75 3 0,0-79 3 18,0 79-3-18,0-74-2 0,0 74 2 0,0-69 0 0,0 69 0 1,0-50 0 19,0 50 0-20,0-33 0 0,0 33 0 0,0-19-1 19,0 19 1-19,0-3-1 0,0 3 1 0,0-6-5 0,0 6 5 0,0 0 0 20,0 0 0-20,0 0-8 1,0 0 8-1,0 0-26 0,0 0 26 0,0 0-42 18,0 0 42-18,0 0-75 0,0 0 75 0,0 0-102 3,0 0 102-3,0 28-148 16,0-28 148-16,0 25-255 0,0-25 255 0,0 25-500 20,0-25 500-20</inkml:trace>
    </iact:actionData>
  </iact:action>
  <iact:action type="add" startTime="6303">
    <iact:property name="dataType"/>
    <iact:actionData xml:id="d2">
      <inkml:trace xmlns:inkml="http://www.w3.org/2003/InkML" xml:id="stk2" contextRef="#ctx0" brushRef="#br0">21174 1045 559 0,'0'0'0'1,"0"0"193"14,0 0-193-15,0 0 178 0,0 0-178 0,0 0 107 17,0 0-107-17,0 0 91 0,0 0-91 0,0 0 69 19,0 0-69-19,0 0 64 0,0 0-64 0,0 0 46 0,0 0-46 0,15 28 32 17,-15-28-32-17,4 0 22 0,-4 0-22 0,4 0 25 22,-4 0-25-22,3 0 4 0,-3 0-4 1,10-28 4-1,-10 28-4 0,6-50 7 18,-6 50-7-18,13-52 6 0,-13 52-6 1,11-49 4-1,-11 49-4 0,12-45 3 17,-12 45-3-17,13-45-2 0,-13 45 2 0,13-40 1 19,-13 40-1-19,19-43 0 0,-19 43 0 0,14-28 0 19,-14 28 0-19,9-19-1 0,-9 19 1 0,8-9-1 0,-8 9 1 0,6 0 1 20,-6 0-1-20,5 0 14 0,-5 0-14 0,2 0 24 0,-2 0-24 0,6 0 37 20,-6 0-37-20,9 0 34 0,-9 0-34 0,8 13 36 19,-8-13-36-19,17 36 0 0,-17-36 0 0,21 44 8 0,-21-44-8 0,19 46 23 19,-19-46-23-19,12 32 10 0,-12-32-10 0,9 29 10 18,-9-29-10-18,10 21 0 1,-10-21 0-1,5 15 3 0,-5-15-3 0,6 22 1 19,-6-22-1-19,11 20-1 0,-11-20 1 1,12 21-27-1,-12-21 27 0,19 16-57 16,-19-16 57-15,21 13-139-1,-21-13 139 0,19 2-201 17,-19-2 201-17,6 0-426 1,-6 0 426-1</inkml:trace>
    </iact:actionData>
  </iact:action>
  <iact:action type="add" startTime="6755">
    <iact:property name="dataType"/>
    <iact:actionData xml:id="d3">
      <inkml:trace xmlns:inkml="http://www.w3.org/2003/InkML" xml:id="stk3" contextRef="#ctx0" brushRef="#br0">21787 898 250 0,'0'0'0'1,"0"0"477"2,0 0-477-3,0 0 168 16,0 0-168-16,0 0 138 0,0 0-138 0,0 0 50 30,0 0-50-30,0 0 21 0,0 0-21 0,0 0 0 0,0 0 0 0,36 78-2 0,-36-78 2 0,0 12-26 16,0-12 26-16,0 7-84 0,0-7 84 0,0 0-177 19,0 0 177-19,0 0-270 0,0 0 270 0,0 0-458 1,0 0 458-1</inkml:trace>
    </iact:actionData>
  </iact:action>
  <iact:action type="add" startTime="6928">
    <iact:property name="dataType"/>
    <iact:actionData xml:id="d4">
      <inkml:trace xmlns:inkml="http://www.w3.org/2003/InkML" xml:id="stk4" contextRef="#ctx0" brushRef="#br0">21813 578 291 0,'0'0'0'1,"0"-72"146"20,0 72-146-21,0-32 120 0,0 32-120 0,-2-25 92 0,2 25-92 0,0-25 63 20,0 25-63-20,-5-18 29 0,5 18-29 0,0-10 16 0,0 10-16 0,0-9 6 18,0 9-6-18,-4-3 0 0,4 3 0 0,-8 0-9 5,8 0 9-5,0 0-151 16,0 0 151-16,0 0-434 0,0 0 434 0</inkml:trace>
    </iact:actionData>
  </iact:action>
  <iact:action type="add" startTime="7329">
    <iact:property name="dataType"/>
    <iact:actionData xml:id="d5">
      <inkml:trace xmlns:inkml="http://www.w3.org/2003/InkML" xml:id="stk5" contextRef="#ctx0" brushRef="#br0">22133 204 222 0,'0'0'0'0,"0"0"477"0,0 0-477 0,0 0 151 0,0 0-151 0,0 0 139 18,0 0-139-18,0 0 67 0,0 0-67 0,0 0 62 21,0 0-62-21,0 0 64 0,0 0-64 0,13-4 60 0,-13 4-60 0,6 29 42 19,-6-29-42-19,4 48 55 0,-4-48-55 1,2 54 63 18,-2-54-63-19,0 72 66 0,0-72-66 0,0 74 38 0,0-74-38 0,0 87 24 21,0-87-24-21,0 85 18 0,0-85-18 0,0 81 9 0,0-81-9 0,0 81 7 106,0-81-7-106,0 75 3 0,0-75-3 0,0 62 5 0,0-62-5 0,0 47 0 0,0-47 0 0,0 38 0 0,0-38 0 0,0 25 0 0,0-25 0 0,0 8-2 0,0-8 2 0,0 4-27 0,0-4 27 0,0 0-71 0,0 0 71 0,0 0-152 0,0 0 152 0,0-18-164 0,0 18 164 0,0-23-188 0,0 23 188 0,0-21-426 0,0 21 426 0</inkml:trace>
    </iact:actionData>
  </iact:action>
  <iact:action type="add" startTime="7672">
    <iact:property name="dataType"/>
    <iact:actionData xml:id="d6">
      <inkml:trace xmlns:inkml="http://www.w3.org/2003/InkML" xml:id="stk6" contextRef="#ctx0" brushRef="#br0">22474 633 447 0,'0'0'0'2,"0"0"321"-2,0 0-321 0,0 0 158 19,0 0-158-18,0 0 125-1,0 0-125 0,0 0 68 1,0 0-68-1,0 0 59 18,0 0-59-18,0 0 47 0,0 0-47 0,-242-5 32 19,242 5-32-19,-50 0 21 0,50 0-21 1,-45 0 9 0,45 0-9-1,-31 0 3 17,31 0-3-17,-26 0 0 0,26 0 0 0,-10 0-2 18,10 0 2-18,-11 0-24 0,11 0 24 0,-8 0-79 3,8 0 79-3,0 0-139 15,0 0 139-14,0 0-316-1,0 0 316 0</inkml:trace>
    </iact:actionData>
  </iact:action>
  <iact:action type="add" startTime="8042">
    <iact:property name="dataType"/>
    <iact:actionData xml:id="d7">
      <inkml:trace xmlns:inkml="http://www.w3.org/2003/InkML" xml:id="stk7" contextRef="#ctx0" brushRef="#br0">22641 883 420 0,'0'0'0'0,"0"0"138"0,0 0-138 1,0 0 185 16,0 0-185-17,0 0 127 0,0 0-127 0,0 0 86 20,0 0-86-20,0 0 64 0,0 0-64 0,0 0 50 0,0 0-50 0,0 0 40 20,-226 137-40-20,207-112 49 0,19-25-49 0,-10 25 49 21,10-25-49-21,0 28 50 0,0-28-50 0,0 21 39 0,0-21-39 0,0 11 29 4,0-11-29-4,0 12 31 17,0-12-31-17,6 6 15 0,-6-6-15 0,34 0 11 20,-34 0-11-20,42 0 0 0,-42 0 0 0,46 0-4 0,-46 0 4 0,47-37-2 18,-47 37 2-18,40-45-2 0,-40 45 2 0,36-54-2 21,-36 54 2-21,27-44-3 0,-27 44 3 0,19-38-1 0,-19 38 1 0,6-29-3 18,-6 29 3-18,5-7-2 0,-5 7 2 0,0-4-7 33,0 4 7-33,0 0-5 0,0 0 5 0,0 0-5 0,0 0 5 0,0 0-5 0,0 0 5 0,0 0 0 0,0 0 0 0,0 0 0 29,0 0 0-29,0 0 16 0,0 0-16 0,0 33 10 0,0-33-10 0,0 45 7 0,0-45-7 1,0 40 3 86,0-40-3-87,0 33 0 0,0-33 0 0,0 29-1 0,0-29 1 0,6 25-1 0,-6-25 1 0,13 16-35 0,-13-16 35 0,14 8-78 0,-14-8 78 0,19 0-130 0,-19 0 130 0,26 0-214 0,-26 0 214 0,10 0-342 0,-10 0 342 0,11 0-510 0,-11 0 510 0</inkml:trace>
    </iact:actionData>
  </iact:action>
  <iact:action type="add" startTime="8465">
    <iact:property name="dataType"/>
    <iact:actionData xml:id="d8">
      <inkml:trace xmlns:inkml="http://www.w3.org/2003/InkML" xml:id="stk8" contextRef="#ctx0" brushRef="#br0">22641 883 472 0,'0'0'0'0</inkml:trace>
    </iact:actionData>
  </iact:action>
  <iact:action type="add" startTime="8497">
    <iact:property name="dataType"/>
    <iact:actionData xml:id="d9">
      <inkml:trace xmlns:inkml="http://www.w3.org/2003/InkML" xml:id="stk9" contextRef="#ctx0" brushRef="#br0">22641 883 472 0,'0'0'0'0,"329"228"200"0,-329-228-200 0,0-16 173 0,0 16-173 0,0-25 115 0,0 25-115 0,0-37 100 0,0 37-100 0,0-40 86 4,0 40-86-4,0-45 69 18,0 45-69-18,0-50 63 0,0 50-63 0,0-40 54 4,0 40-54-4,0-37 48 17,0 37-48-17,0-25 34 0,0 25-34 0,0-17 31 26,0 17-31-26,4-11 28 0,-4 11-28 0,17-10 25 1,-17 10-25-1,33-7 16 0,-33 7-16 0,38 0 3 19,-38 0-3-19,47 0 1 0,-47 0-1 1,50 0 0 18,-50 0 0-19,42 0-29 0,-42 0 29 0,40 17-78 0,-40-17 78 0,32 28-117 22,-32-28 117-22,27 27-173 0,-27-27 173 0,0 10-340 0,0-10 340 0,5 7-741 24,-5-7 741-24</inkml:trace>
    </iact:actionData>
  </iact:action>
  <iact:action type="add" startTime="8824">
    <iact:property name="dataType"/>
    <iact:actionData xml:id="d10">
      <inkml:trace xmlns:inkml="http://www.w3.org/2003/InkML" xml:id="stk10" contextRef="#ctx0" brushRef="#br0">23855 768 480 0,'0'0'0'1,"0"0"132"17,0 0-132-18,0 0 123 0,0 0-123 0,0 0 75 0,0 0-75 0,0 0 72 20,0 0-72-20,0 0 106 0,0 0-106 0,0 0 122 23,0 0-122-23,19-10 109 0,-19 10-109 0,0 13 83 0,0-13-83 0,0 52 58 17,0-52-58-17,-42 67 58 0,42-67-58 0,-36 80 54 0,36-80-54 1,-47 91 33 15,47-91-33-16,-40 90 28 0,40-90-28 0,-33 87 13 19,33-87-13-19,-34 72 7 0,34-72-7 0,-19 57 4 4,19-57-4-4,-19 50 3 17,19-50-3-17,-15 25 0 0,15-25 0 0,-2 15 0 19,2-15 0-19,-4 3-18 0,4-3 18 0,0 0-69 0,0 0 69 0,0 0-145 19,0 0 145-19,0 0-163 0,0 0 163 0,0-3-203 35,0 3 203-35,0-19-378 0,0 19 378 0</inkml:trace>
    </iact:actionData>
  </iact:action>
  <iact:action type="add" startTime="9110">
    <iact:property name="dataType"/>
    <iact:actionData xml:id="d11">
      <inkml:trace xmlns:inkml="http://www.w3.org/2003/InkML" xml:id="stk11" contextRef="#ctx0" brushRef="#br0">23652 1303 522 0,'0'0'0'0,"0"0"166"16,0 0-166-16,0 0 189 0,0 0-189 0,0 0 131 19,0 0-131-18,19-226 93-1,-19 226-93 0,0-69 90 0,0 69-90 0,-8-75 58 19,8 75-58-18,-17-59 47-1,17 59-47 0,-19-53 32 0,19 53-32 0,-17-42 12 18,17 42-12-18,-21-28 5 0,21 28-5 0,-19-18 0 20,19 18 0-20,-25-15-2 0,25 15 2 0,-25-13-99 0,25 13 99 0,-9 0-257 18,9 0 257-18,-6 0-928 0,6 0 928 0</inkml:trace>
    </iact:actionData>
  </iact:action>
  <iact:action type="add" startTime="10401">
    <iact:property name="dataType"/>
    <iact:actionData xml:id="d12">
      <inkml:trace xmlns:inkml="http://www.w3.org/2003/InkML" xml:id="stk12" contextRef="#ctx0" brushRef="#br0">22139 3088 695 0,'0'0'0'1,"0"0"183"0,0 0-183-1,0 0 169 17,0 0-169-17,0 0 122 0,0 0-122 0,0 0 90 17,0 0-90-17,0 0 91 0,0 0-91 0,0 0 113 23,0 0-113-23,0 0 69 0,0 0-69 0,19 33 19 0,-19-33-19 0,7 40 40 19,-7-40-40-19,4 50 43 0,-4-50-43 0,0 51 35 1,0-51-35-1,0 71 39 18,0-71-39-17,0 90 26-1,0-90-26 0,0 101 22 20,0-101-22-20,0 111 13 0,0-111-13 0,0 114 21 0,0-114-21 0,0 103 13 19,0-103-13-19,0 93 22 0,0-93-22 0,0 77 14 2,0-77-14-2,0 71 12 19,0-71-12-19,0 57 2 0,0-57-2 0,0 40 11 21,0-40-11-21,0 29 5 0,0-29-5 0,0 15 11 0,0-15-11 0,0 10 12 20,0-10-12-20,0 0 12 0,0 0-12 0,0 0 10 0,0 0-10 0,0 0 1 19,0 0-1-19,0 0 6 0,0 0-6 0,0 0 1 21,0 0-1-21,0 0 0 0,0 0 0 0,0 3 1 0,0-3-1 0,0 0 0 18,0 0 0-18,0 0 1 0,0 0-1 0,0 0 1 4,0 0-1-4,0 0 1 17,0 0-1-17,0 0 0 0,0 0 0 0,0 0 1 20,0 0-1-20,0 0 1 0,0 0-1 0,0 0 1 0,0 0-1 0,0 0 0 83,0 0 0-83,0 0-1 0,0 0 1 0,0 0-1 0,0 0 1 0,0 0 0 0,0 0 0 0,0 0 1 0,0 0-1 0,0 0 1 0,0 0-1 0,0 0-1 0,0 0 1 0,0 0 2 0,0 0-2 0,0 0-1 0,0 0 1 0,0 0 3 0,0 0-3 0,0 0-1 0,0 0 1 0,0 10 2 19,0-10-2-18,0 19 2-1,0-19-2 0,0 29 8 0,0-29-8 0,0 36 2 18,0-36-2-18,0 25 0 0,0-25 0 0,0 15 0 20,0-15 0-20,0 13 1 0,0-13-1 0,0 5 0 0,0-5 0 0,0 0 0 22,0 0 0-22,0 0 1 0,0 0-1 0,0 0-1 0,0 0 1 0,0 0 0 19,0 0 0-18,0 0 0-1,0 0 0 0,0 0-1 17,0 0 1-16,0 5 1-1,0-5-1 0,0 0 0 0,0 0 0 0,0 8 1 19,0-8-1-19,0 12 2 0,0-12-2 0,0 20 0 19,0-20 0-19,0 15 0 0,0-15 0 0,0 18-1 0,0-18 1 0,0 7 0 18,0-7 0-18,0 4 0 0,0-4 0 0,0 9-1 6,0-9 1-6,0 12-1 18,0-12 1-18,0 15 1 0,0-15-1 0,0 22-2 2,0-22 2-2,0 20 2 42,0-20-2-40,0 15-2 1,0-15 2-3,0 10-1 0,0-10 1 0,0 8-1 0,0-8 1 0,0 0-2 1,0 0 2-1,0 0-3 0,0 0 3 0,0 0-2 18,0 0 2-18,0 0-6 0,0 0 6 0,0 0-6 3,0 0 6-2,0 0-14 16,0 0 14-17,-30-4-14 0,30 4 14 1,-40-46-10 17,40 46 10-18,-52-52-1 0,52 52 1 0,-53-57-1 0,53 57 1 0,-42-59 0 19,42 59 0-19,-42-52-5 0,42 52 5 0,-34-44-7 21,34 44 7-21,-15-34-4 0,15 34 4 0,-10-19-9 0,10 19 9 0,-5-13-1 20,5 13 1-20,0-4 1 0,0 4-1 0,0 0-1 0,0 0 1 0,0 0 1 20,0 0-1-20,0-3 3 0,0 3-3 0,0 0 2 18,0 0-2-18,0 0 6 0,0 0-6 0,0 0 12 0,0 0-12 0,0 0 17 19,0 0-17-19,0 0 25 1,0 0-25-1,0 35 13 0,0-35-13 0,24 46 3 20,-24-46-3-20,25 44 1 0,-25-44-1 0,34 44 14 19,-34-44-14-19,25 46 13 0,-25-46-13 0,34 42 13 0,-34-42-13 1,27 36 18 19,-27-36-18-20,21 25 6 0,-21-25-6 0,15 19 15 0,-15-19-15 0,8 10 12 20,-8-10-12-20,7 0 15 0,-7 0-15 0,0 0 0 30,0 0 0-30,4 0 0 1,-4 0 0-1,17 0 0 0,-17 0 0 0,23 0 0 0,-23 0 0 0,36 0 0 3,-36 0 0-3,36-25 0 17,-36 25 0-17,40-46 0 0,-40 46 0 0,42-54 0 20,-42 54 0-20,50-68 0 0,-50 68 0 0,47-78 0 0,-47 78 0 0,40-66 0 22,-40 66 0-21,31-55 0-1,-31 55 0 0,23-42 0 0,-23 42 0 0,19-28 0 22,-19 28 0-22,9-18 0 0,-9 18 0 0,6-7 0 0,-6 7 0 0,0-4 0 45,0 4 0-44,17 0 0-1,-17 0 0 0,21 0-25 0,-21 0 25 0,34 0-185 0,-34 0 185 0,17 0-273 0,-17 0 273 0,12 29-471 0,-12-29 471 0</inkml:trace>
    </iact:actionData>
  </iact:action>
  <iact:action type="add" startTime="12187">
    <iact:property name="dataType"/>
    <iact:actionData xml:id="d13">
      <inkml:trace xmlns:inkml="http://www.w3.org/2003/InkML" xml:id="stk13" contextRef="#ctx0" brushRef="#br0">25947 4905 292 0,'0'0'0'1,"0"0"86"17,0 0-86-18,0 0 58 0,0 0-58 0,0 0 20 0,0 0-20 0,0 0 3 21,0 0-3-21,0 0 0 0,0 0 0 0,0 0-2 0,0 0 2 0,0 0 0 19,0 0 0-19,30-19 6 0,-30 19-6 1,0 0 68 19,0 0-68-20,4 0 123 0,-4 0-123 0,0 0 156 0,0 0-156 0,0 0 120 19,0 0-120-19,0 0 90 0,0 0-90 0,0 0 82 0,0 0-82 0,0 0 89 19,0 0-89-19,0-6 77 0,0 6-77 0,2 0 61 19,-2 0-61-19,0-3 44 0,0 3-44 0,0-6 45 0,0 6-45 0,0-3 38 21,0 3-38-21,-19-4 25 0,19 4-25 0,-51-3 85 0,51 3-85 0,-59 0 27 19,59 0-27-19,-71-4 39 0,71 4-39 0,-66 0 31 22,66 0-31-22,-73-5 30 0,73 5-30 0,-76 0 30 0,76 0-30 0,-78 0 42 21,78 0-42-21,-82 0 48 0,82 0-48 0,-82 0 35 0,82 0-35 0,-81-3 34 21,81 3-34-20,-82-6 23-1,82 6-23 1,-80-4 28-1,80 4-28 0,-84-3 27 19,84 3-27-19,-86-8 14 0,86 8-14 0,-93-8 19 21,93 8-19-21,-89-5 11 0,89 5-11 0,-90-4 11 0,90 4-11 0,-89-8 10 19,89 8-10-19,-88-4 22 1,88 4-22-1,-83-3 0 0,83 3 0 0,-92 0 0 22,92 0 0-22,-85 0 0 0,85 0 0 0,-86 0 0 0,86 0 0 0,-86 0 0 22,86 0 0-22,-82 0 0 0,82 0 0 0,-87 0 0 0,87 0 0 0,-95 0 0 19,95 0 0-19,-99 0 0 0,99 0 0 0,-105 0 0 97,105 0 0-96,-99-10 0 0,99 10 0-1,-99-12 0 0,99 12 0 2,-99-7 0 0,99 7 0-1,-93-8 0-1,93 8 0 0,-101-6 0 0,101 6 0 0,-99 0 0 0,99 0 0 0,-101 0 0 0,101 0 0 0,-97 0 0 0,97 0 0 0,-87 0 0 0,87 0 0 0,-84 0 0 1,84 0 0-1,-78 0 0 0,78 0 0 0,-67 0 0 0,67 0 0 0,-68 0 0 2,68 0 0-1,-63 0 0 4,63 0 0-5,-69 6 0 21,69-6 0-21,-64 2 0 0,64-2 0 0,-63 0 0 0,63 0 0 0,-63 6 0 20,63-6 0-20,-63 0 0 0,63 0 0 0,-59 0 0 0,59 0 0 0,-55 0 0 22,55 0 0-21,-47 0 0-1,47 0 0 0,-44 0 0 0,44 0 0 1,-52 0 0 17,52 0 0-18,-45 0 0 0,45 0 0 0,-54 0 0 3,54 0 0-3,-62-8 0 20,62 8 0-20,-56-13 0 0,56 13 0 0,-59-12 0 3,59 12 0-3,-64-9 0 24,64 9 0-24,-59-8 0 0,59 8 0 0,-63-11 0 0,63 11 0 0,-55-10 0 21,55 10 0-21,-57-3 0 0,57 3 0 0,-46-4 0 0,46 4 0 0,-46-5 0 19,46 5 0-19,-49 0 0 0,49 0 0 0,-46-3 0 21,46 3 0-21,-51 0 0 0,51 0 0 0,-48 0 0 0,48 0 0 0,-42-4 0 20,42 4 0-20,-47 0 0 0,47 0 0 0,-40 0 0 0,40 0 0 0,-33 0 0 22,33 0 0-22,-30 0 0 0,30 0 0 0,-19 0 0 0,19 0 0 0,-15-6 0 24,15 6 0-24,-2 0 0 0,2 0 0 0,-10 0 0 0,10 0 0 0,-7 0 0 22,7 0 0-22,-6 0 0 0,6 0 0 0,-13 0 0 0,13 0 0 0,-6 0 0 22,6 0 0-22,-4 0 0 0,4 0 0 0,-4 0 0 0,4 0 0 0,-7 0 0 25,7 0 0-25,-2 0 0 0,2 0 0 0,0 0 0 0,0 0 0 0,0 0 0 47,0 0 0-47,0 0 0 0,0 0 0 0,0 0 0 0,0 0 0 0,0 0 0 0,0 0 0 0,-6 0 0 0,6 0 0 2,-4 0 0-1,4 0 0 0,-11 0 0-1,11 0 0 0,-6 22 0 21,6-22 0-21,-13 21 0 0,13-21 0 0,-2 25 0 0,2-25 0 0,-4 22 0 19,4-22 0-19,-4 25 0 0,4-25 0 0,-5 21 0 20,5-21 0-20,-10 17 0 0,10-17 0 0,-9 15 0 0,9-15 0 0,-8 18 0 21,8-18 0-21,-17 20 0 0,17-20 0 0,-6 25 0 0,6-25 0 0,-9 31 0 20,9-31 0-20,-10 46 0 1,10-46 0-1,-4 48 0 21,4-48 0-21,0 53 0 0,0-53 0 0,0 53 0 0,0-53 0 0,-5 55 0 3,5-55 0-3,0 53 0 18,0-53 0-18,-6 45 0 0,6-45 0 0,-4 44 0 5,4-44 0-5,-2 36 0 18,2-36 0-18,-6 34 0 0,6-34 0 0,0 35 0 19,0-35 0-19,-11 38 0 0,11-38 0 0,0 44 0 0,0-44 0 0,-2 54 0 23,2-54 0-23,-4 57 0 0,4-57 0 0,-5 57 0 0,5-57 0 0,-8 58 0 20,8-58 0-19,-6 53 0 0,6-53 0-1,-9 44 0 1,9-44 0-1,-6 50 0 22,6-50 0-22,-2 44 0 0,2-44 0 0,0 42 0 0,0-42 0 0,0 39 0 34,0-39 0-34,0 37 0 2,0-37 0-2,0 38 0 0,0-38 0 0,0 37 0 0,0-37 0 0,0 41 0 0,0-41 0 0,0 44 0 19,0-44 0-19,0 40 0 0,0-40 0 0,0 43 0 92,0-43 0-92,0 36 0 0,0-36 0 0,0 36 0 0,0-36 0 0,0 29 0 0,0-29 0 0,0 28 0 0,0-28 0 0,0 25 0 0,0-25 0 0,0 21 0 0,0-21 0 0,0 16 0 0,0-16 0 0,0 21 0 0,0-21 0 0,0 17 0 0,0-17 0 1,0 15 0-1,0-15 0 0,0 12 0 0,0-12 0 0,0 9 0 22,0-9 0-22,0 7 0 0,0-7 0 0,0 0 0 0,0 0 0 0,0 0 0 3,0 0 0-3,0 0 0 21,0 0 0-21,0 0 0 0,0 0 0 0,0 0 0 0,0 0 0 0,0 0 0 20,0 0 0-20,0 0 0 0,0 0 0 0,8 5 0 20,-8-5 0-20,23 4 0 0,-23-4 0 0,30 0 0 0,-30 0 0 0,34 0 0 21,-34 0 0-21,40 0 0 0,-40 0 0 0,48 0 0 0,-48 0 0 1,57 0 0 18,-57 0 0-19,63 0 0 0,-63 0 0 0,82 0 0 2,-82 0 0-2,89 0 0 21,-89 0 0-20,105 0 0 0,-105 0 0-1,110-4 0 0,-110 4 0 1,109-12 0 18,-109 12 0-19,104-9 0 0,-104 9 0 0,109-12 0 2,-109 12 0-2,110-13 0 18,-110 13 0-18,105-12 0 0,-105 12 0 0,112-7 0 22,-112 7 0-22,105-8 0 0,-105 8 0 0,110-10 0 0,-110 10 0 0,107-7 0 20,-107 7 0-20,110-8 0 0,-110 8 0 0,105-7 0 0,-105 7 0 0,99-6 0 21,-99 6 0-21,101-4 0 1,-101 4 0-1,91-3 0 0,-91 3 0 0,84-5 0 20,-84 5 0-20,83-4 0 0,-83 4 0 0,92 0 0 22,-92 0 0-22,87 0 0 0,-87 0 0 0,88 0 0 0,-88 0 0 0,93 0 0 21,-93 0 0-21,82 0 0 0,-82 0 0 0,89 0 0 0,-89 0 0 0,92 0 0 27,-92 0 0-27,91 0 0 0,-91 0 0 0,90 0 0 0,-90 0 0 0,83 0 0 0,-83 0 0 0,76 0 0 19,-76 0 0-19,69 0 0 0,-69 0 0 0,63 0 0 21,-63 0 0-21,68 0 0 0,-68 0 0 0,67 0 0 0,-67 0 0 0,74 0 0 21,-74 0 0-21,67 0 0 0,-67 0 0 0,70 0 0 0,-70 0 0 0,63 0 0 18,-63 0 0-18,63 0 0 0,-63 0 0 0,68 9 0 23,-68-9 0-23,63 7 0 0,-63-7 0 0,63 9 0 0,-63-9 0 1,59 4 0 19,-59-4 0-20,57 8 0 0,-57-8 0 0,55 4 0 0,-55-4 0 0,48 3 0 21,-48-3 0-21,55 6 0 0,-55-6 0 0,59 4 0 0,-59-4 0 0,57 4 0 18,-57-4 0-18,67 0 0 0,-67 0 0 0,59 0 0 5,-59 0 0-5,53 0 0 19,-53 0 0-19,59 0 0 0,-59 0 0 0,55 0 0 2,-55 0 0-2,53 0 0 19,-53 0 0-19,59 0 0 0,-59 0 0 0,61-4 0 4,-61 4 0-4,59-13 0 17,-59 13 0-16,54-7 0-1,-54 7 0 0,60-9 0 21,-60 9 0-21,56-3 0 0,-56 3 0 1,57-6 0-1,-57 6 0 0,59 0 0 19,-59 0 0-19,55 0 0 0,-55 0 0 0,59-4 0 0,-59 4 0 0,57 0 0 40,-57 0 0-40,65 0 0 1,-65 0 0-1,64-3 0 0,-64 3 0 0,65 0 0 0,-65 0 0 0,50 0 0 0,-50 0 0 0,49 0 0 20,-49 0 0-20,40 0 0 0,-40 0 0 0,38 0 0 0,-38 0 0 0,31 0 0 21,-31 0 0-21,26 0 0 0,-26 0 0 0,29 0 0 0,-29 0 0 0,28 0 0 21,-28 0 0-21,23 0 0 0,-23 0 0 0,29 0 0 2,-29 0 0-2,24 0 0 19,-24 0 0-19,23 0 0 0,-23 0 0 0,23 0 0 49,-23 0 0-48,13 0 0-1,-13 0 0 0,12 0 0 0,-12 0 0 0,15 0 0 0,-15 0 0 0,6 0 0 0,-6 0 0 0,13 3 0 0,-13-3 0 0,4 0 0 0,-4 0 0 0,9 0 0 22,-9 0 0-22,4 0 0 0,-4 0 0 0,8 0 0 0,-8 0 0 0,4 0 0 20,-4 0 0-20,11 4 0 0,-11-4 0 1,6 0 0 0,-6 0 0-1,13 0 0 22,-13 0 0-22,4 0 0 0,-4 0 0 0,6 0 0 1,-6 0 0-1,7 0 0 31,-7 0 0-31,0 0 0 0,0 0 0 0,6 0 0 0,-6 0 0 0,0 0 0 0,0 0 0 0,0 0 0 18,0 0 0-18,0 0 0 0,0 0 0 0,0 0 0 19,0 0 0-18,0 0 0-1,0 0 0 0,0 0 0 0,0 0 0 0,0 0 0 21,0 0 0-21,0 0 0 0,0 0 0 0,0 0 0 0,0 0 0 0,4 0 0 20,-4 0 0-20,2-7 0 0,-2 7 0 0,11-37 0 0,-11 37 0 0,8-46 0 20,-8 46 0-20,11-44 0 0,-11 44 0 0,8-50 0 21,-8 50 0-21,2-47 0 0,-2 47 0 1,7-53 0-1,-7 53 0 0,6-54 0 5,-6 54 0-5,4-58 0 18,-4 58 0-18,0-66 0 0,0 66 0 0,0-77 0 20,0 77 0-20,0-82 0 1,0 82 0-1,0-80 0 0,0 80 0 0,0-75 0 59,0 75 0-59,-17-72 0 0,17 72 0 0,-10-71 0 0,10 71 0 0,-15-64 0 0,15 64 0 0,-8-62 0 0,8 62 0 0,-9-57 0 0,9 57 0 0,0-53 0 0,0 53 0 0,0-54 0 0,0 54 0 0,-4-48 0 22,4 48 0-22,0-41 0 0,0 41 0 0,-6-37 0 0,6 37 0 0,0-37 0 12,0 37 0-12,-7-28 0 23,7 28 0-23,0-29 0 0,0 29 0 0,-2-24 0 0,2 24 0 0,0-25 0 0,0 25 0 0,-4-29 0 21,4 29 0-21,-4-23 0 0,4 23 0 0,-4-17 0 19,4 17 0-19,-9-21 0 0,9 21 0 0,0-7 0 0,0 7 0 0,0-6 0 42,0 6 0-42,0-3 0 0,0 3 0 0,0 0 0 0,0 0 0 0,0 0 0 0,0 0 0 0,0 0 0 0,0 0 0 0,-2 0 0 4,2 0 0-4,-4-9 0 19,4 9 0-19,-4-7 0 0,4 7 0 0,-7-12 0 4,7 12 0-4,-4-13 0 18,4 13 0-18,0-8 0 0,0 8 0 0,0 0 0 20,0 0 0-20,-2-4 0 0,2 4 0 0,-6 0 0 0,6 0 0 0,-11 0 0 21,11 0 0-21,-10-9 0 0,10 9 0 0,-19-8 0 0,19 8 0 0,-23-8 0 23,23 8 0-23,-24-13 0 0,24 13 0 0,-17-8 0 0,17 8 0 0,-14-7 0 94,14 7 0-94,-21 0 0 0,21 0 0 0,-24-4 0 0,24 4 0 0,-35 0 0 0,35 0 0 0,-47 0 0 0,47 0 0 0,-52 0 0 1,52 0 0 0,-53 0 0-1,53 0 0 0,-51 0 0 0,51 0 0 0,-40-8 0 0,40 8 0 0,-38-10 0 0,38 10 0 0,-25-7 0 0,25 7 0 0,-23-12 0 0,23 12 0 0,-15-5 0 0,15 5 0 0,-6-4 0 18,6 4 0-18,-6 0 0 0,6 0 0 0,-11 0 0 44,11 0 0-44,-19 0-49 0,19 0 49 0,-29 21-175 0,29-21 175 0,-17 19-220 0,17-19 220 0,-13 25-406 1,13-25 406-1</inkml:trace>
    </iact:actionData>
  </iact:action>
  <iact:action type="add" startTime="15976">
    <iact:property name="dataType"/>
    <iact:actionData xml:id="d14">
      <inkml:trace xmlns:inkml="http://www.w3.org/2003/InkML" xml:id="stk14" contextRef="#ctx0" brushRef="#br0">20125 7952 543 0,'0'0'0'1,"0"0"285"-1,0 0-285 0,0 0 198 16,0 0-198-16,0 0 144 0,0 0-144 0,0 0 94 0,0 0-94 0,0 0 83 19,0 0-83-19,0 0 110 0,0 0-110 1,0 0 87 79,0 0-87-80,15 8 65 0,-15-8-65 0,8 0 53 0,-8 0-53 0,19 0 28 0,-19 0-28 0,21-37 24 0,-21 37-24 0,30-53 10 0,-30 53-10 0,35-65 17 0,-35 65-17 0,36-82 8 0,-36 82-8 0,36-90 3 0,-36 90-3 0,34-106 1 0,-34 106-1 0,40-106 0 0,-40 106 0 0,36-97 0 22,-36 97 0-22,35-86 2 0,-35 86-2 0,30-67-2 0,-30 67 2 0,23-47 2 21,-23 47-2-20,25-33 1 0,-25 33-1-1,22-25 1 1,-22 25-1-1,12-20-1 46,-12 20 1-46,15-20-2 0,-15 20 2 0,15-17-1 1,-15 17 1-1,12-12 0 0,-12 12 0 0,11-13-6 0,-11 13 6 0,8-3-3 0,-8 3 3 0,2 0 0 21,-2 0 0-21,7 0 0 0,-7 0 0 0,0 0 3 0,0 0-3 0,4 0 3 21,-4 0-3-21,8 0 3 0,-8 0-3 0,15 41 6 0,-15-41-6 0,19 56 0 22,-19-56 0-22,17 71 0 0,-17-71 0 0,19 82 8 0,-19-82-8 0,17 93 7 18,-17-93-7-18,14 101 18 0,-14-101-18 0,15 102 15 19,-15-102-15-19,17 96 26 0,-17-96-26 0,19 85 15 0,-19-85-15 0,23 65 15 20,-23-65-15-20,11 57 9 0,-11-57-9 0,17 40 2 22,-17-40-2-22,6 25 0 0,-6-25 0 0,6 13 1 0,-6-13-1 0,4 5-1 3,-4-5 1-3,5 0-13 20,-5 0 13-20,0 0-46 0,0 0 46 0,0 0-69 62,0 0 69-61,0 0-95 0,0 0 95-1,0 0-134 0,0 0 134 0,0 0-194 0,0 0 194 0,0-25-210 0,0 25 210 0,0-25-218 0,0 25 218 0,0-25-159 0,0 25 159 1,0-15-48-1,0 15 48 0,0-18 0 0,0 18 0 0,-9-11 27 20,9 11-27-20,-23-17 126 0,23 17-126 0,-40-16 157 0,40 16-157 0,-48-20 135 21,48 20-135-21,-59-18 121 0,59 18-121 0,-57-15 87 3,57 15-87-3,-59-21 93 21,59 21-93-21,-59-17 69 0,59 17-69 0,-55-12 36 0,55 12-36 0,-49-7 32 20,49 7-32-20,-42-6 26 0,42 6-26 0,-29 0 4 2,29 0-4-2,-15-2 1 54,15 2-1-54,-10 0 0 0,10 0 0 0,0-13-40 0,0 13 40 0,0-12-112 0,0 12 112 0,0-10-127 0,0 10 127 0,14-3-159 0,-14 3 159 0,23 0-432 0,-23 0 432 0</inkml:trace>
    </iact:actionData>
  </iact:action>
  <iact:action type="add" startTime="16836">
    <iact:property name="dataType"/>
    <iact:actionData xml:id="d15">
      <inkml:trace xmlns:inkml="http://www.w3.org/2003/InkML" xml:id="stk15" contextRef="#ctx0" brushRef="#br0">21265 7855 703 0,'0'0'0'1,"0"0"160"18,0 0-160-19,0 0 153 0,0 0-153 1,0 0 72-1,0 0-72 0,0 0 89 18,0 0-89-18,0 0 82 0,0 0-82 0,0 0 83 19,0 0-83-18,0 0 75-1,0 0-75 0,76-147 51 0,-76 147-51 0,19-29 50 19,-19 29-50-19,14-21 38 0,-14 21-38 0,11-15 28 20,-11 15-28-20,17-13 32 0,-17 13-32 0,2-7 22 0,-2 7-22 0,11-5 8 20,-11 5-8-20,8-4 12 0,-8 4-12 0,10-6 9 0,-10 6-9 0,11 0 20 20,-11 0-20-20,13 0 32 0,-13 0-32 2,6 0 44-2,-6 0-44 0,19 0 50 20,-19 0-50-20,19 15 33 0,-19-15-33 0,19 35 24 48,-19-35-24-48,19 38 7 0,-19-38-7 0,4 27 3 0,-4-27-3 0,2 29 0 0,-2-29 0 0,0 17-4 0,0-17 4 0,6 17-24 0,-6-17 24 0,0 8-65 0,0-8 65 0,0 0-92 21,0 0 92-21,5 0-150 0,-5 0 150 0,0 0-227 0,0 0 227 0,0 0-299 21,0 0 299-21,0 0-965 0,0 0 965 0</inkml:trace>
    </iact:actionData>
  </iact:action>
  <iact:action type="add" startTime="17607">
    <iact:property name="dataType"/>
    <iact:actionData xml:id="d16">
      <inkml:trace xmlns:inkml="http://www.w3.org/2003/InkML" xml:id="stk16" contextRef="#ctx0" brushRef="#br0">21823 6772 561 0,'0'0'0'0,"0"0"188"0,0 0-188 0,0 0 206 18,0 0-206-18,0 0 141 0,0 0-141 0,0 0 82 23,0 0-82-22,0 0 73-1,0 0-73 0,0 0 64 0,0 0-64 0,15 209 78 20,-15-209-78-20,0 93 61 0,0-93-61 0,0 103 57 0,0-103-57 0,0 110 48 20,0-110-48-20,0 109 37 0,0-109-37 0,0 108 31 0,0-108-31 1,0 94 27 17,0-94-27-18,0 72 9 1,0-72-9-1,0 53 4 21,0-53-4-21,0 38 0 0,0-38 0 0,0 16 0 0,0-16 0 0,0 3-2 20,0-3 2-20,0 0-28 0,0 0 28 0,0 0-72 0,0 0 72 0,0 0-189 22,0 0 189-22,0-16-202 0,0 16 202 0,0-23-316 0,0 23 316 0,0-25-775 22,0 25 775-22</inkml:trace>
    </iact:actionData>
  </iact:action>
  <iact:action type="add" startTime="17874">
    <iact:property name="dataType"/>
    <iact:actionData xml:id="d17">
      <inkml:trace xmlns:inkml="http://www.w3.org/2003/InkML" xml:id="stk17" contextRef="#ctx0" brushRef="#br0">21929 7386 472 0,'0'0'0'1,"0"0"348"15,0 0-348-15,0 0 204-1,0 0-204 0,0 0 176 0,0 0-176 0,0 0 67 20,0 0-67-20,0 0 32 0,0 0-32 1,0 0 23-1,0 0-23 1,-262-22 6 19,262 22-6-20,-21 0 0 0,21 0 0 0,-19 0-1 20,19 0 1-20,-2 0-74 0,2 0 74 0,0 0-175 0,0 0 175 0,0 0-398 21,0 0 398-21</inkml:trace>
    </iact:actionData>
  </iact:action>
  <iact:action type="add" startTime="18102">
    <iact:property name="dataType"/>
    <iact:actionData xml:id="d18">
      <inkml:trace xmlns:inkml="http://www.w3.org/2003/InkML" xml:id="stk18" contextRef="#ctx0" brushRef="#br0">21929 7386 846 0,'0'0'0'0,"204"257"195"0,-204-257-195 0,6 27 185 0,-6-27-185 0,13 28 55 1,-13-28-55-1,4 29 28 20,-4-29-28-20,0 21 5 0,0-21-5 0,2 21 0 0,-2-21 0 2,7 17-41 19,-7-17 41-21,0 0-158 0,0 0 158 0,0 0-455 0,0 0 455 0</inkml:trace>
    </iact:actionData>
  </iact:action>
  <iact:action type="add" startTime="18255">
    <iact:property name="dataType"/>
    <iact:actionData xml:id="d19">
      <inkml:trace xmlns:inkml="http://www.w3.org/2003/InkML" xml:id="stk19" contextRef="#ctx0" brushRef="#br0">22179 7169 714 0,'0'0'0'1,"0"0"268"-1,0 0-268 0,0 0 192 0,0 0-192 0,0 0 87 0,0 0-87 0,0 0 48 0,0 0-48 0,0 0 13 30,0 0-13-30,0 0 4 0,0 0-4 1,19-118 0-1,-19 118 0 0,0-5-22 0,0 5 22 0,0-8-113 22,0 8 113-22,0-4-224 0,0 4 224 0,0-4-568 0,0 4 568 0</inkml:trace>
    </iact:actionData>
  </iact:action>
  <iact:action type="add" startTime="18608">
    <iact:property name="dataType"/>
    <iact:actionData xml:id="d20">
      <inkml:trace xmlns:inkml="http://www.w3.org/2003/InkML" xml:id="stk20" contextRef="#ctx0" brushRef="#br0">22561 7543 398 0,'0'0'0'0,"0"0"201"0,0 0-201 0,0 0 226 18,0 0-226-18,0 0 171 0,0 0-171 0,0 0 118 1,0 0-118-1,0 0 119 23,0 0-119-22,0 0 108-1,0 0-108 0,-6 0 119 0,6 0-119 0,0 0 88 21,0 0-88-21,0 0 94 0,0 0-94 0,33 0 75 0,-33 0-75 0,36 0 72 19,-36 0-72-19,44 0 54 0,-44 0-54 0,45-3 49 5,-45 3-49-5,46-4 22 18,-46 4-22-18,46-3 15 0,-46 3-15 0,36 0 6 3,-36 0-6-3,32 0 1 20,-32 0-1-20,21 0-1 0,-21 0 1 0,10 0-7 4,-10 0 7-4,7 0-37 18,-7 0 37-17,0 0-88-1,0 0 88 0,0 0-121 2,0 0 121-2,0-18-208 22,0 18 208-22,0-7-279 0,0 7 279 0,0-12-503 0,0 12 503 0</inkml:trace>
    </iact:actionData>
  </iact:action>
  <iact:action type="add" startTime="18991">
    <iact:property name="dataType"/>
    <iact:actionData xml:id="d21">
      <inkml:trace xmlns:inkml="http://www.w3.org/2003/InkML" xml:id="stk21" contextRef="#ctx0" brushRef="#br0">23383 6608 490 0,'0'0'0'0,"0"0"158"0,0 0-158 0,0 0 190 0,0 0-190 0,0 0 132 0,0 0-132 0,0 0 105 17,0 0-105-17,0 0 113 0,0 0-113 0,0 0 75 2,0 0-75-2,35 36 14 20,-35-36-14-20,5 82 28 1,-5-82-28 0,0 90 43-1,0-90-43 0,0 96 37 22,0-96-37-22,0 97 61 0,0-97-61 0,0 103 46 0,0-103-46 0,0 106 32 22,0-106-32-22,0 110 26 0,0-110-26 0,0 109 7 0,0-109-7 0,0 106 9 21,0-106-9-21,0 94 4 0,0-94-4 0,0 74 1 4,0-74-1-4,0 53 0 18,0-53 0-18,0 34 0 0,0-34 0 0,0 19 0 3,0-19 0-3,0 6-1 23,0-6 1-23,10 0-29 0,-10 0 29 0,15 0-122 0,-15 0 122 1,19-43-125 20,-19 43 125-21,29-72-178 0,-29 72 178 0,5-46-301 0,-5 46 301 0,8-39-453 21,-8 39 453-21</inkml:trace>
    </iact:actionData>
  </iact:action>
  <iact:action type="add" startTime="19313">
    <iact:property name="dataType"/>
    <iact:actionData xml:id="d22">
      <inkml:trace xmlns:inkml="http://www.w3.org/2003/InkML" xml:id="stk22" contextRef="#ctx0" brushRef="#br0">23772 6629 252 0,'0'0'0'1,"0"0"266"-1,0 0-266 0,0 0 166 0,0 0-166 0,0 0 194 2,0 0-194-2,0 0 146 20,0 0-146-19,0 0 93-1,0 0-93 0,0 0 28 20,0 0-28-20,43 57 46 0,-43-57-46 0,8 69 61 0,-8-69-61 0,4 82 60 19,-4-82-60-19,9 90 69 0,-9-90-69 0,10 103 69 0,-10-103-69 1,9 114 51 107,-9-114-51-108,8 115 44 0,-8-115-44 0,11 113 36 0,-11-113-36 0,2 111 25 0,-2-111-25 0,4 90 17 0,-4-90-17 0,6 72 2 0,-6-72-2 0,5 53 3 0,-5-53-3 0,0 29 0 0,0-29 0 0,0 18-3 0,0-18 3 0,0 0-23 0,0 0 23 0,0 0-79 0,0 0 79 0,0 0-174 0,0 0 174 0,0-29-214 0,0 29 214 0,0-29-209 0,0 29 209 0,0-19-494 5,0 19 494-5</inkml:trace>
    </iact:actionData>
  </iact:action>
  <iact:action type="add" startTime="19575">
    <iact:property name="dataType"/>
    <iact:actionData xml:id="d23">
      <inkml:trace xmlns:inkml="http://www.w3.org/2003/InkML" xml:id="stk23" contextRef="#ctx0" brushRef="#br0">23863 7381 568 0,'0'0'0'1,"0"0"169"21,0 0-169-22,0 0 192 1,0 0-192-1,0 0 138 0,0 0-138 0,0 0 118 20,0 0-118-20,0 0 90 0,0 0-90 0,-236-99 55 0,236 99-55 0,-78-4 38 41,78 4-38-41,-63 0 17 0,63 0-17 0,-49 0 5 0,49 0-5 0,-37 0 6 0,37 0-6 0,-17 0 0 0,17 0 0 1,-9 0-3 0,9 0 3-1,0 0-23 20,0 0 23-20,0 0-69 0,0 0 69 0,0 0-126 21,0 0 126-21,0 0-240 0,0 0 240 0,0 0-862 0,0 0 862 0</inkml:trace>
    </iact:actionData>
  </iact:action>
  <iact:action type="add" startTime="19925">
    <iact:property name="dataType"/>
    <iact:actionData xml:id="d24">
      <inkml:trace xmlns:inkml="http://www.w3.org/2003/InkML" xml:id="stk24" contextRef="#ctx0" brushRef="#br0">24162 7601 279 0,'0'0'0'0,"0"0"331"0,0 0-331 0,0 0 207 163,0 0-207-163,0 0 165 0,0 0-165 0,0 0 110 0,0 0-110 0,0 0 104 0,0 0-104 0,0 0 69 0,0 0-69 1,238-12 42 0,-238 12-42-1,28-21 23 0,-28 21-23 0,17-32 8 0,-17 32-8 0,14-32 0 0,-14 32 0 0,0-37 1 0,0 37-1 0,0-42 0 0,0 42 0 0,0-36-1 0,0 36 1 0,-31-36-16 0,31 36 16 0,-47-25-17 1,47 25 17-1,-44-13-16 0,44 13 16 0,-42 0-4 0,42 0 4 0,-32 0 0 0,32 0 0 0,-27 16 2 0,27-16-2 0,-23 41 14 0,23-41-14 0,-6 49 27 0,6-49-27 0,0 50 28 0,0-50-28 0,0 53 56 0,0-53-56 0,0 56 49 27,0-56-49-27,0 53 62 2,0-53-62-2,29 54 39 0,-29-54-39 0,30 46 25 1,-30-46-25-1,38 36 22 20,-38-36-22-20,33 29 7 0,-33-29-7 0,30 12 1 0,-30-12-1 30,33 5 0-29,-33-5 0-1,36 0-3 0,-36 0 3 0,34 0-30 0,-34 0 30 0,38 0-61 0,-38 0 61 0,34-10-134 52,-34 10 134-52,25-32-126 0,-25 32 126 0,0-12-209 0,0 12 209 0,0-9-407 0,0 9 407 0</inkml:trace>
    </iact:actionData>
  </iact:action>
  <iact:action type="add" startTime="20357">
    <iact:property name="dataType"/>
    <iact:actionData xml:id="d25">
      <inkml:trace xmlns:inkml="http://www.w3.org/2003/InkML" xml:id="stk25" contextRef="#ctx0" brushRef="#br0">24723 7777 354 0,'0'0'0'1,"0"0"219"-1,0 0-219 0,0 0 141 0,0 0-141 0,0 0 159 1,0 0-159-1,0 0 153 20,0 0-153-19,0 0 115-1,0 0-115 0,0 0 111 2,0 0-111-2,27-176 59 19,-27 176-59-18,13-52 91-1,-13 52-91 0,15-45 100 22,-15 45-100-22,12-29 63 0,-12 29-63 0,19-29 46 0,-19 29-46 0,11-21 39 3,-11 21-39-3,19-19 22 18,-19 19-22-18,19-29 16 1,-19 29-16-1,25-21 12 21,-25 21-12-21,34-25 7 0,-34 25-7 1,38-19 8-1,-38 19-8 0,40-9 5 20,-40 9-5-20,42-4 10 1,-42 4-10-1,40 0 1 0,-40 0-1 0,40 0-1 22,-40 0 1-22,29 0-9 0,-29 0 9 0,24 0-63 0,-24 0 63 0,19 0-123 22,-19 0 123-22,14 19-181 0,-14-19 181 0,11 31-211 0,-11-31 211 0,0 15-330 23,0-15 330-23,0 17-455 0,0-17 455 0</inkml:trace>
    </iact:actionData>
  </iact:action>
  <iact:action type="add" startTime="20683">
    <iact:property name="dataType"/>
    <iact:actionData xml:id="d26">
      <inkml:trace xmlns:inkml="http://www.w3.org/2003/InkML" xml:id="stk26" contextRef="#ctx0" brushRef="#br0">25245 7790 412 0,'0'0'0'0,"0"0"207"0,0 0-207 1,0 0 204 20,0 0-204-21,0 0 118 0,0 0-118 0,0 0 71 0,0 0-71 0,0 0 56 25,0 0-56-25,0 0 44 0,0 0-44 0,17 25 58 0,-17-25-58 0,0 0 51 21,0 0-51-21,5 0 31 0,-5 0-31 0,10 0 21 0,-10 0-21 0,11-29 10 21,-11 29-10-21,16-45 7 0,-16 45-7 0,17-58 0 0,-17 58 0 0,19-60 4 22,-19 60-4-22,19-55 0 0,-19 55 0 0,11-50 1 0,-11 50-1 0,21-39 2 22,-21 39-2-22,17-25 1 0,-17 25-1 0,10-17 12 0,-10 17-12 0,9-4 6 21,-9 4-6-21,0 0 11 0,0 0-11 0,0 0 17 20,0 0-17-20,0 21 42 0,0-21-42 0,4 45 7 0,-4-45-7 0,2 44 3 20,-2-44-3-20,0 35 0 0,0-35 0 0,6 15 1 0,-6-15-1 0,7 5 1 23,-7-5-1-23,4 0 0 0,-4 0 0 0,12 0 2 0,-12 0-2 0,19 0 1 22,-19 0-1-22,32 0-1 0,-32 0 1 0,36-12-3 0,-36 12 3 0,36-31 0 21,-36 31 0-21,31-28-3 1,-31 28 3-1,38-28-1 0,-38 28 1 0,26-20 0 22,-26 20 0-22,16-8 0 0,-16 8 0 0,13-4 2 0,-13 4-2 0,4 0 1 24,-4 0-1-24,4 0 2 0,-4 0-2 0,13 0 3 0,-13 0-3 0,9 48 4 46,-9-48-4-46,19 53 2 0,-19-53-2 0,10 62 0 0,-10-62 0 0,8 49 3 0,-8-49-3 0,13 44 6 0,-13-44-6 0,11 41 0 0,-11-41 0 0,2 26 0 21,-2-26 0-21,6 20-2 0,-6-20 2 0,4 7-6 0,-4-7 6 0,0 9-46 21,0-9 46-21,0 0-122 1,0 0 122 0,0 0-203-1,0 0 203 0,0 0-543 21,0 0 543-20</inkml:trace>
    </iact:actionData>
  </iact:action>
  <iact:action type="add" startTime="21207">
    <iact:property name="dataType"/>
    <iact:actionData xml:id="d27">
      <inkml:trace xmlns:inkml="http://www.w3.org/2003/InkML" xml:id="stk27" contextRef="#ctx0" brushRef="#br0">26031 7626 585 0,'0'0'0'1,"0"0"237"-1,0 0-237 0,0 0 177 0,0 0-177 0,0 0 95 18,0 0-95-18,0 0 63 0,0 0-63 0,0 0 25 20,0 0-25-20,0 0 2 0,0 0-2 0,76 129 0 0,-76-129 0 0,0 31-7 21,0-31 7-21,0 15-59 0,0-15 59 0,0 4-152 0,0-4 152 0,0 0-336 22,0 0 336-21,0 0-596-1,0 0 596 0</inkml:trace>
    </iact:actionData>
  </iact:action>
  <iact:action type="add" startTime="21372">
    <iact:property name="dataType"/>
    <iact:actionData xml:id="d28">
      <inkml:trace xmlns:inkml="http://www.w3.org/2003/InkML" xml:id="stk28" contextRef="#ctx0" brushRef="#br0">26084 7312 406 0,'0'0'0'0,"0"-99"299"0,0 99-299 0,0-53 214 0,0 53-214 0,11-44 174 21,-11 44-174-21,0-38 71 0,0 38-71 1,0-25 28-1,0 25-28 0,0-15 7 76,0 15-7-76,0-12 0 0,0 12 0 0,0-10-36 0,0 10 36 0,0 0-138 0,0 0 138 0,-11 0-378 0,11 0 378 0</inkml:trace>
    </iact:actionData>
  </iact:action>
  <iact:action type="add" startTime="21736">
    <iact:property name="dataType"/>
    <iact:actionData xml:id="d29">
      <inkml:trace xmlns:inkml="http://www.w3.org/2003/InkML" xml:id="stk29" contextRef="#ctx0" brushRef="#br0">26512 6567 521 0,'0'0'0'0,"0"0"209"0,0 0-209 0,0 0 234 1,0 0-234-1,0 0 130 2,0 0-130-2,0 0 77 19,0 0-77-19,0 0 14 0,0 0-14 0,0 0 19 21,0 0-19-21,42 302 35 0,-42-302-35 0,0 128 45 0,0-128-45 0,0 127 54 21,0-127-54-21,0 126 33 0,0-126-33 0,0 114 42 0,0-114-42 0,0 107 18 22,0-107-18-22,0 84 18 0,0-84-18 0,0 71 8 0,0-71-8 0,0 44 1 22,0-44-1-22,0 28 0 0,0-28 0 0,0 10 0 0,0-10 0 0,0 0-4 21,0 0 4-21,0 0-47 0,0 0 47 0,-6 0-101 0,6 0 101 0,0-46-143 22,0 46 143-22,-4-36-161 0,4 36 161 0,0-37-347 21,0 37 347-21</inkml:trace>
    </iact:actionData>
  </iact:action>
  <iact:action type="add" startTime="22010">
    <iact:property name="dataType"/>
    <iact:actionData xml:id="d30">
      <inkml:trace xmlns:inkml="http://www.w3.org/2003/InkML" xml:id="stk30" contextRef="#ctx0" brushRef="#br0">26649 7231 603 0,'0'0'0'0,"0"0"197"0,0 0-197 0,0 0 214 0,0 0-214 0,0 0 76 20,0 0-76-20,0 0 55 0,0 0-55 0,0 0 44 20,0 0-44-20,0 0 55 0,0 0-55 0,-257 11 21 0,257-11-21 1,-80 17 6 53,80-17-6-54,-72 15 2 0,72-15-2 1,-55 13 0-1,55-13 0 0,-38 12-12 0,38-12 12 0,-19 4-75 0,19-4 75 0,0 15-126 0,0-15 126 0,0 6-255 0,0-6 255 0,0 7-735 0,0-7 735 0</inkml:trace>
    </iact:actionData>
  </iact:action>
  <iact:action type="add" startTime="22262">
    <iact:property name="dataType"/>
    <iact:actionData xml:id="d31">
      <inkml:trace xmlns:inkml="http://www.w3.org/2003/InkML" xml:id="stk31" contextRef="#ctx0" brushRef="#br0">26980 7720 654 0,'0'0'0'0,"0"0"241"0,0 0-241 0,0 0 175 2,0 0-175-2,0 0 100 41,0 0-100-41,0 0 44 0,0 0-44 0,0 0 21 0,0 0-21 0,0 0 3 0,0 0-3 0,29 175 0 0,-29-175 0 0,0 4-14 20,0-4 14-20,0 0-129 1,0 0 129-1,0 0-397 0,0 0 397 0</inkml:trace>
    </iact:actionData>
  </iact:action>
  <iact:action type="add" startTime="22408">
    <iact:property name="dataType"/>
    <iact:actionData xml:id="d32">
      <inkml:trace xmlns:inkml="http://www.w3.org/2003/InkML" xml:id="stk32" contextRef="#ctx0" brushRef="#br0">27007 7231 587 0,'0'0'0'0,"0"0"171"6,0 0-171-6,0 0 202 18,0 0-202-18,0 0 77 0,0 0-77 0,0 0 18 21,0 0-18-21,0 0 2 0,0 0-2 0,0 0 0 0,0 0 0 0,32-178-23 66,-32 178 23-65,0 0-98-1,0 0 98 0,0 21-255 0,0-21 255 0,0 29-624 0,0-29 624 0</inkml:trace>
    </iact:actionData>
  </iact:action>
  <iact:action type="add" startTime="22615">
    <iact:property name="dataType"/>
    <iact:actionData xml:id="d33">
      <inkml:trace xmlns:inkml="http://www.w3.org/2003/InkML" xml:id="stk33" contextRef="#ctx0" brushRef="#br0">27511 7450 492 0,'0'0'0'1,"0"0"133"-1,0 0-133 0,0 0 232 19,0 0-232-19,0 0 112 0,0 0-112 0,0 0 76 21,0 0-76-20,0 0 44-1,0 0-44 0,0 0 22 0,0 0-22 0,8 58 29 22,-8-58-29-22,-42 35 52 0,42-35-52 0,-34 43 52 1,34-43-52-1,-31 37 41 20,31-37-41-19,-23 32 47-1,23-32-47 0,-13 28 34 0,13-28-34 0,-4 25 34 22,4-25-34-22,0 19 21 0,0-19-21 0,0 18 13 0,0-18-13 1,0 10 5 20,0-10-5-20,0 14 0-1,0-14 0 0,23 4 2 0,-23-4-2 0,40 0 0 22,-40 0 0-22,36 0-9 0,-36 0 9 0,29-28-16 0,-29 28 16 0,30-62-16 22,-30 62 16-22,19-69-6 0,-19 69 6 0,8-59-11 0,-8 59 11 0,2-44-7 24,-2 44 7-24,0-25-22 0,0 25 22 0,0-3-1 0,0 3 1 0,0 0 0 21,0 0 0-20,0 0-1-1,0 0 1 0,0 0 1 0,0 0-1 0,0 7 3 21,0-7-3-21,0 43 9 0,0-43-9 0,0 45 7 0,0-45-7 0,0 48 8 20,0-48-8-20,0 36 19 0,0-36-19 0,0 34 3 3,0-34-3-3,0 27 0 22,0-27 0-22,0 29 0 0,0-29 0 0,0 25-3 0,0-25 3 0,7 17-43 22,-7-17 43-22,4 16-102 0,-4-16 102 0,10 0-150 0,-10 0 150 0,2 0-272 22,-2 0 272-21,11 0-514-1,-11 0 514 1</inkml:trace>
    </iact:actionData>
  </iact:action>
  <iact:action type="add" startTime="23036">
    <iact:property name="dataType"/>
    <iact:actionData xml:id="d34">
      <inkml:trace xmlns:inkml="http://www.w3.org/2003/InkML" xml:id="stk34" contextRef="#ctx0" brushRef="#br0">27702 7777 289 0,'0'0'0'0,"0"0"231"0,0 0-231 0,0 0 227 20,0 0-227-20,0 0 145 0,0 0-145 0,0 0 81 23,0 0-81-23,0 0 80 0,0 0-80 0,0 0 68 0,0 0-68 0,144-179 74 21,-144 179-74-21,23-20 44 0,-23 20-44 0,17 0 51 0,-17 0-51 0,21 0 55 21,-21 0-55-21,27 0 33 0,-27 0-33 0,28 30 12 0,-28-30-12 0,29 50 0 22,-29-50 0-22,30 53 0 0,-30-53 0 0,23 44-3 0,-23-44 3 0,12 43-6 22,-12-43 6-22,0 37-51 0,0-37 51 0,0 32-95 0,0-32 95 0,0 9-167 22,0-9 167-22,0 4-445 0,0-4 445 0</inkml:trace>
    </iact:actionData>
  </iact:action>
  <iact:action type="add" startTime="27756">
    <iact:property name="dataType"/>
    <iact:actionData xml:id="d35">
      <inkml:trace xmlns:inkml="http://www.w3.org/2003/InkML" xml:id="stk35" contextRef="#ctx0" brushRef="#br0">23490 10315 258 0,'0'0'0'0,"0"0"191"0,0 0-191 0,0 0 128 19,0 0-128-19,0 0 161 0,0 0-161 1,0 0 113-1,0 0-113 0,0 0 78 19,0 0-78-19,0 0 63 0,0 0-63 0,0 0 68 23,0 0-68-23,0 0 49 0,0 0-49 0,0 19 40 0,0-19-40 0,0 4 35 22,0-4-35-22,0 5 34 0,0-5-34 0,0 0 15 0,0 0-15 0,0 0 14 23,0 0-14-23,0 0 9 0,0 0-9 0,0 0 5 0,0 0-5 0,0 0 5 3,0 0-5-3,-4 0 0 19,4 0 0-19,-4 0 3 0,4 0-3 0,-15-25 4 22,15 25-4-21,-13-32 24-1,13 32-24 0,-12-38 16 0,12 38-16 0,-9-36 15 23,9 36-15-23,-10-29 12 0,10 29-12 0,-9-32 21 0,9 32-21 0,-6-25 20 22,6 25-20-22,-8-29 14 0,8 29-14 0,-11-29 16 0,11 29-16 0,-6-25 6 23,6 25-6-22,-9-28 8-1,9 28-8 0,-8-28 2 0,8 28-2 0,-2-41 5 1,2 41-5-1,0-40 8 22,0 40-8-22,0-50 7 0,0 50-7 0,0-49 14 2,0 49-14-2,0-48 12 23,0 48-12-23,0-50 18 0,0 50-18 0,0-53 16 0,0 53-16 0,19-50 14 25,-19 50-14-25,23-52 15 0,-23 52-15 0,21-49 12 0,-21 49-12 0,27-54 2 3,-27 54-2-3,32-47 3 20,-32 47-3-20,38-46 0 0,-38 46 0 0,29-36 0 25,-29 36 0-25,34-21-1 0,-34 21 1 0,32 0-4 0,-32 0 4 0,31 0-33 0,-31 0 33 0,32 3-109 95,-32-3 109-95,34 50-160 0,-34-50 160 0,12 29-228 0,-12-29 228 0,4 24-477 0,-4-24 477 0</inkml:trace>
    </iact:actionData>
  </iact:action>
  <iact:action type="add" startTime="28348">
    <iact:property name="dataType"/>
    <iact:actionData xml:id="d36">
      <inkml:trace xmlns:inkml="http://www.w3.org/2003/InkML" xml:id="stk36" contextRef="#ctx0" brushRef="#br0">23850 10137 471 0,'0'0'0'1,"0"0"193"-1,0 0-193 0,0 0 165 21,0 0-165-21,0 0 137 1,0 0-137-1,0 0 102 0,0 0-102 0,0 0 75 23,0 0-75-23,0 0 61 0,0 0-61 0,0 0 41 0,0 0-41 0,55-227 46 3,-55 227-46-3,13-38 27 33,-13 38-27-32,19-29 27 0,-19 29-27 0,8-15 14 16,-8 15-14-15,9-10 12-2,-9 10-12 1,14 0 6-1,-14 0-6 1,9 0 8 1,-9 0-8-2,19 10 7 0,-19-10-7 0,17 53 2 0,-17-53-2 0,19 65 0 21,-19-65 0-21,23 69 2 0,-23-69-2 0,19 63-1 23,-19-63 1-23,10 52 1 0,-10-52-1 0,15 41-1 0,-15-41 1 0,11 34-3 22,-11-34 3-22,8 20-15 1,-8-20 15-1,6 8-57 0,-6-8 57 0,17 0-115 23,-17 0 115-23,2 0-215 0,-2 0 215 0,11-6-439 0,-11 6 439 0</inkml:trace>
    </iact:actionData>
  </iact:action>
  <iact:action type="add" startTime="28717">
    <iact:property name="dataType"/>
    <iact:actionData xml:id="d37">
      <inkml:trace xmlns:inkml="http://www.w3.org/2003/InkML" xml:id="stk37" contextRef="#ctx0" brushRef="#br0">24592 9953 600 0,'0'0'0'0,"0"0"102"0,0 0-102 0,0 0 148 21,0 0-148-21,0 0 91 0,0 0-91 0,0 0 80 0,0 0-80 0,0 0 52 23,0 0-52-23,0 0 41 0,0 0-41 0,-255 71 38 0,255-71-38 0,-19 31 49 22,19-31-49-22,0 35 48 0,0-35-48 0,0 32 52 0,0-32-52 0,0 33 31 23,0-33-31-23,28 25 16 0,-28-25-16 0,54 16 6 0,-54-16-6 0,59 9 3 82,-59-9-3-82,53 0 2 0,-53 0-2 0,51 0 1 0,-51 0-1 0,38 0 0 1,-38 0 0-1,31-18-1 0,-31 18 1 0,21-44-1 0,-21 44 1 0,5-53-8 0,-5 53 8 0,6-50-15 0,-6 50 15 0,0-37-52 0,0 37 52 0,0-28-79 0,0 28 79 0,0-22-133 0,0 22 133 0,0 0-321 26,0 0 321-25,0 0-750-1,0 0 750 0</inkml:trace>
    </iact:actionData>
  </iact:action>
  <iact:action type="add" startTime="29074">
    <iact:property name="dataType"/>
    <iact:actionData xml:id="d38">
      <inkml:trace xmlns:inkml="http://www.w3.org/2003/InkML" xml:id="stk38" contextRef="#ctx0" brushRef="#br0">24959 9171 462 0,'0'0'0'1,"0"0"152"19,0 0-152-20,0 0 215 0,0 0-215 0,0 0 98 0,0 0-98 0,13 239 89 20,-13-239-89-19,0 99 50-1,0-99-50 0,0 97 47 1,0-97-47-1,0 87 39 21,0-87-39-21,0 82 17 0,0-82-17 0,0 72 21 22,0-72-21-22,0 59 6 0,0-59-6 0,0 40 1 0,0-40-1 0,0 25-1 22,0-25 1-22,0 12-4 0,0-12 4 0,4 4-31 0,-4-4 31 0,19 0-123 22,-19 0 123-22,4 0-244 0,-4 0 244 0,10 0-331 0,-10 0 331 0</inkml:trace>
    </iact:actionData>
  </iact:action>
  <iact:action type="add" startTime="29346">
    <iact:property name="dataType"/>
    <iact:actionData xml:id="d39">
      <inkml:trace xmlns:inkml="http://www.w3.org/2003/InkML" xml:id="stk39" contextRef="#ctx0" brushRef="#br0">25203 9604 502 0,'0'0'0'1,"0"0"290"-1,0 0-290 0,0 0 159 22,0 0-159-22,0 0 131 0,0 0-131 0,0 0 101 0,0 0-101 13,0 0 75-12,0 0-75 0,0 0 46-1,0 0-46 0,-208-30 13 24,208 30-13-24,-40 0 3 0,40 0-3 1,-38 0 0-1,38 0 0 0,-38 17-4 34,38-17 4-33,-30 15-74-1,30-15 74 0,-10 10-185 1,10-10 185-1,-13 3-429 0,13-3 429 0</inkml:trace>
    </iact:actionData>
  </iact:action>
  <iact:action type="add" startTime="29719">
    <iact:property name="dataType"/>
    <iact:actionData xml:id="d40">
      <inkml:trace xmlns:inkml="http://www.w3.org/2003/InkML" xml:id="stk40" contextRef="#ctx0" brushRef="#br0">25189 10420 526 0,'0'0'0'0,"0"0"220"0,0 0-220 0,0 0 227 0,0 0-227 0,0 0 165 0,0 0-165 0,-287 21 137 20,287-21-137-20,-148 0 95 0,148 0-95 0,-164 0 89 3,164 0-89-3,-168-21 53 22,168 21-53-22,-156-37 47 0,156 37-47 0,-144-40 29 0,144 40-29 0,-126-34 0 22,126 34 0-22,-116-29 0 0,116 29 0 0,-93-10-9 0,93 10 9 0,-78 0-97 22,78 0 97-22,-4 0-223 0,4 0 223 0,0 0-562 0,0 0 562 0</inkml:trace>
    </iact:actionData>
  </iact:action>
  <iact:action type="add" startTime="30623">
    <iact:property name="dataType"/>
    <iact:actionData xml:id="d41">
      <inkml:trace xmlns:inkml="http://www.w3.org/2003/InkML" xml:id="stk41" contextRef="#ctx0" brushRef="#br0">25859 9426 575 0,'0'0'0'1,"0"0"172"0,0 0-172-1,0 0 174 18,0 0-174-18,0 0 86 1,0 0-86-1,0 0 72 4,0 0-72-4,0 0 69 20,0 0-69-20,0 0 60 0,0 0-60 0,0 0 59 21,0 0-59-21,-28 218 40 0,28-218-40 0,-14 73 45 0,14-73-45 0,-9 86 43 24,9-86-43-24,-6 97 41 1,6-97-41-1,-2 100 23 0,2-100-23 0,0 93 28 1,0-93-28-1,0 87 7 23,0-87-7-23,0 68 7 0,0-68-7 0,8 50 1 0,-8-50-1 0,46 28 1 23,-46-28-1-23,47 4 1 1,-47-4-1-1,57 0 0 0,-57 0 0 0,59 0 0 24,-59 0 0-24,52-65 1 0,-52 65-1 0,49-78-1 0,-49 78 1 0,34-94 1 23,-34 94-1-23,29-97-2 0,-29 97 2 0,17-96-1 0,-17 96 1 0,10-93-1 27,-10 93 1-27,3-82-5 0,-3 82 5 0,0-62-10 0,0 62 10 0,0-40-56 0,0 40 56 0,0-17-96 22,0 17 96-22,0 0-183 1,0 0 183-1,0 0-306 0,0 0 306 0,0 0-787 24,0 0 787-24</inkml:trace>
    </iact:actionData>
  </iact:action>
  <iact:action type="add" startTime="31084">
    <iact:property name="dataType"/>
    <iact:actionData xml:id="d42">
      <inkml:trace xmlns:inkml="http://www.w3.org/2003/InkML" xml:id="stk42" contextRef="#ctx0" brushRef="#br0">26468 10227 563 0,'0'0'0'1,"0"0"152"-1,0 0-152 0,0 0 153 0,0 0-153 0,0 0 93 21,0 0-93-21,0 0 73 0,0 0-73 0,0 0 73 0,0 0-73 0,63-212 44 21,-63 212-44-21,13-44 32 0,-13 44-32 0,10-25 16 0,-10 25-16 0,13-17 10 24,-13 17-10-24,8-4 7 0,-8 4-7 0,11 0 12 0,-11 0-12 0,12 0 9 24,-12 0-9-24,19 9 0 0,-19-9 0 0,17 41-7 0,-17-41 7 0,19 36-11 23,-19-36 11-23,19 36-9 0,-19-36 9 0,11 33-4 0,-11-33 4 0,16 25-6 74,-16-25 6-74,17 28-3 0,-17-28 3 0,23 29-31 0,-23-29 31 0,22 28-60 0,-22-28 60 0,10 6-195 0,-10-6 195 1,9 3-613-1,-9-3 613 0</inkml:trace>
    </iact:actionData>
  </iact:action>
  <iact:action type="add" startTime="31349">
    <iact:property name="dataType"/>
    <iact:actionData xml:id="d43">
      <inkml:trace xmlns:inkml="http://www.w3.org/2003/InkML" xml:id="stk43" contextRef="#ctx0" brushRef="#br0">26984 10118 523 0,'0'0'0'1,"0"0"267"19,0 0-267-19,0 0 147-1,0 0-147 0,0 0 77 0,0 0-77 0,0 0 17 21,0 0-17-21,0 0 0 0,0 0 0 0,0 0-15 0,0 0 15 0,25 81-147 24,-25-81 147-24,0 0-442 0,0 0 442 1</inkml:trace>
    </iact:actionData>
  </iact:action>
  <iact:action type="add" startTime="31514">
    <iact:property name="dataType"/>
    <iact:actionData xml:id="d44">
      <inkml:trace xmlns:inkml="http://www.w3.org/2003/InkML" xml:id="stk44" contextRef="#ctx0" brushRef="#br0">27022 9461 663 0,'0'0'0'1,"0"0"152"-1,0 0-152 0,0 0 133 22,0 0-133-22,0 0 16 0,0 0-16 0,0 0 0 0,0 0 0 0,0 0-1 22,0 0 1-21,0 0-68-1,0 0 68 1,12-192-293-1,-12 192 293 0</inkml:trace>
    </iact:actionData>
  </iact:action>
  <iact:action type="add" startTime="31722">
    <iact:property name="dataType"/>
    <iact:actionData xml:id="d45">
      <inkml:trace xmlns:inkml="http://www.w3.org/2003/InkML" xml:id="stk45" contextRef="#ctx0" brushRef="#br0">27372 9198 439 0,'0'0'0'0,"12"0"187"1,-12 0-187-1,5 0 229 18,-5 0-229-18,4 57 101 0,-4-57-101 1,0 74 67 1,0-74-67-2,0 87 69 24,0-87-69-24,0 93 62 0,0-93-62 0,0 97 43 0,0-97-43 0,0 94 46 23,0-94-46-23,0 91 37 0,0-91-37 0,0 81 28 0,0-81-28 0,0 62 18 24,0-62-18-24,0 49 3 0,0-49-3 0,0 28 0 0,0-28 0 0,0 17-1 2,0-17 1-2,0 5-20 25,0-5 20-25,0 0-70 0,0 0 70 0,0 0-151 0,0 0 151 0,0-18-220 23,0 18 220-23,0-28-397 0,0 28 397 0</inkml:trace>
    </iact:actionData>
  </iact:action>
  <iact:action type="add" startTime="31951">
    <iact:property name="dataType"/>
    <iact:actionData xml:id="d46">
      <inkml:trace xmlns:inkml="http://www.w3.org/2003/InkML" xml:id="stk46" contextRef="#ctx0" brushRef="#br0">27525 9591 552 0,'0'0'0'1,"0"0"149"2,0 0-149-3,0 0 241 20,0 0-241-19,0 0 131-1,0 0-131 0,-236-9 66 0,236 9-66 0,-82 13 22 23,82-13-22-23,-67 11 8 0,67-11-8 0,-55 10 0 0,55-10 0 0,-27 7-11 22,27-7 11-22,-15 5-40 0,15-5 40 0,0 3-119 0,0-3 119 0,0 0-168 23,0 0 168-23,0 0-299 0,0 0 299 0,19 0-488 0,-19 0 488 0</inkml:trace>
    </iact:actionData>
  </iact:action>
  <iact:action type="add" startTime="32194">
    <iact:property name="dataType"/>
    <iact:actionData xml:id="d47">
      <inkml:trace xmlns:inkml="http://www.w3.org/2003/InkML" xml:id="stk47" contextRef="#ctx0" brushRef="#br0">27757 9775 385 0,'0'0'0'1,"0"0"178"-1,0 0-178 0,0 0 198 23,0 0-198-23,0 0 131 0,0 0-131 0,0 0 98 0,0 0-98 0,0 0 77 23,0 0-77-23,0 0 73 0,0 0-73 0,-128 196 58 0,128-196-58 0,-36 37 47 24,36-37-47-24,-23 45 43 0,23-45-43 0,-13 44 31 0,13-44-31 0,0 36 28 23,0-36-28-23,0 32 15 0,0-32-15 0,0 22 12 0,0-22-12 0,23 12 0 23,-23-12 0-23,40 0 2 0,-40 0-2 0,45 0 1 1,-45 0-1-1,46-9-1 66,-46 9 1-66,34-47-2 0,-34 47 2 0,23-57-4 0,-23 57 4 0,17-50-7 0,-17 50 7 0,8-33-2 0,-8 33 2 2,4-20 0-1,-4 20 0-1,5-5 1 0,-5 5-1 0,0 0 1 0,0 0-1 0,4 0 2 0,-4 0-2 0,0 0 2 1,0 0-2-1,0 0 2 22,0 0-2-22,0 12 13 0,0-12-13 0,0 57 13 0,0-57-13 0,10 58 13 24,-10-58-13-24,4 53 6 0,-4-53-6 0,7 47 6 0,-7-47-6 0,6 28 0 24,-6-28 0-23,0 19-6-1,0-19 6 0,6 13-13 0,-6-13 13 0,5 0-50 25,-5 0 50-25,8 0-118 0,-8 0 118 0,17 0-200 0,-17 0 200 0,10-10-375 0,-10 10 375 0,5-10-576 24,-5 10 576-24</inkml:trace>
    </iact:actionData>
  </iact:action>
  <iact:action type="add" startTime="32571">
    <iact:property name="dataType"/>
    <iact:actionData xml:id="d48">
      <inkml:trace xmlns:inkml="http://www.w3.org/2003/InkML" xml:id="stk48" contextRef="#ctx0" brushRef="#br0">27979 10255 367 0,'0'0'0'0,"0"0"161"0,0 0-161 0,0 0 173 0,0 0-173 0,0 0 164 23,0 0-164-23,0 0 140 0,0 0-140 1,0 0 107-1,0 0-107 0,101-222 96 23,-101 222-96-23,27-43 63 0,-27 43-63 0,25-31 50 0,-25 31-50 0,30-22 26 23,-30 22-26-23,21-12 11 0,-21 12-11 0,23 0 0 0,-23 0 0 0,23 0 0 23,-23 0 0-23,26 0-7 0,-26 0 7 0,38 0-61 0,-38 0 61 0,44 0-125 25,-44 0 125-25,57-4-161 0,-57 4 161 0,59-7-156 0,-59 7 156 0,63-8-187 0,-63 8 187 0,59 0-145 41,-59 0 145-41,17 0-158 0,-17 0 158 0</inkml:trace>
    </iact:actionData>
  </iact:action>
  <iact:action type="add" startTime="32819">
    <iact:property name="dataType"/>
    <iact:actionData xml:id="d49">
      <inkml:trace xmlns:inkml="http://www.w3.org/2003/InkML" xml:id="stk49" contextRef="#ctx0" brushRef="#br0">28929 9893 20 0,'0'0'0'1,"0"0"463"20,0 0-463-21,0 0 150 0,0 0-150 0,0 0 180 0,0 0-180 0,0 0 90 23,0 0-90-23,0 0 86 0,0 0-86 0,0 0 82 0,0 0-82 0,-38 212 66 23,38-212-66-23,-30 82 60 0,30-82-60 0,-23 86 42 0,23-86-42 0,-19 82 33 22,19-82-33-22,-12 72 20 0,12-72-20 0,-5 65 4 0,5-65-4 0,-12 46 2 26,12-46-2-25,0 29 0-1,0-29 0 0,0 15-3 0,0-15 3 0,0 0-7 0,0 0 7 0,0 0-19 23,0 0 19-23,0 0-29 1,0 0 29-1,0-27-34 0,0 27 34 0,0-66-2 23,0 66 2-23,0-84 0 0,0 84 0 0,0-100 0 0,0 100 0 0,0-100 2 23,0 100-2-23,-7-96 0 1,7 96 0-1,-8-85 1 0,8 85-1 0,-15-71-1 24,15 71 1-24,-17-56-1 0,17 56 1 0,-19-44 0 0,19 44 0 0,-18-35-8 25,18 35 8-25,-19-22-76 0,19 22 76 0,-3 0-227 0,3 0 227 0,-6 0-384 0,6 0 384 0</inkml:trace>
    </iact:actionData>
  </iact:action>
  <iact:action type="add" startTime="33226">
    <iact:property name="dataType"/>
    <iact:actionData xml:id="d50">
      <inkml:trace xmlns:inkml="http://www.w3.org/2003/InkML" xml:id="stk50" contextRef="#ctx0" brushRef="#br0">28929 9893 542 0,'0'0'0'1</inkml:trace>
    </iact:actionData>
  </iact:action>
  <iact:action type="add" startTime="33259">
    <iact:property name="dataType"/>
    <iact:actionData xml:id="d51">
      <inkml:trace xmlns:inkml="http://www.w3.org/2003/InkML" xml:id="stk51" contextRef="#ctx0" brushRef="#br0">28929 9893 542 0,'0'0'0'1,"225"294"234"-1,-225-294-234 0,24 0 157 0,-24 0-157 0,21-32 96 0,-21 32-96 0,19-77 50 0,-19 77-50 0,10-91 44 0,-10 91-44 0,4-98 31 27,-4 98-31-27,0-107 16 1,0 107-16-1,0-101 13 0,0 101-13 0,0-102 0 0,0 102 0 0,-27-106 0 21,27 106 0-21,-51-103-14 0,51 103 14 1,-25-28-118 24,25 28 118-25,-27-26-522 0,27 26 522 0</inkml:trace>
    </iact:actionData>
  </iact:action>
  <iact:action type="add" startTime="34420">
    <iact:property name="dataType"/>
    <iact:actionData xml:id="d52">
      <inkml:trace xmlns:inkml="http://www.w3.org/2003/InkML" xml:id="stk52" contextRef="#ctx0" brushRef="#br0">29125 10277 166 0,'0'0'0'1,"0"0"280"19,0 0-280-20,0 0 100 0,0 0-100 0,0 0 85 3,0 0-85-3,0 0 16 22,0 0-16-22,0 0 14 0,0 0-14 0,0 0 34 0,0 0-34 0,0 0 88 22,0 0-88-22,27-7 119 0,-27 7-119 0,13-15 131 0,-13 15-131 0,13-7 94 24,-13 7-94-24,14-3 79 0,-14 3-79 0,13-12 53 0,-13 12-53 0,13-18 34 23,-13 18-34-23,14-19 16 0,-14 19-16 0,9-25 10 0,-9 25-10 0,10-28 8 24,-10 28-8-24,13-25 10 0,-13 25-10 0,6-28 9 0,-6 28-9 0,7-29 18 25,-7 29-18-25,4-37 19 0,-4 37-19 0,6-41 19 0,-6 41-19 1,4-46 17 0,-4 46-17-1,9-48 18 23,-9 48-18-23,10-54 20 0,-10 54-20 0,9-47 22 0,-9 47-22 0,6-54 15 25,-6 54-15-25,4-53 21 0,-4 53-21 0,0-58 16 0,0 58-16 0,0-57 8 24,0 57-8-24,0-61 8 0,0 61-8 0,0-61 4 0,0 61-4 0,0-61 2 2,0 61-2-2,0-57 1 22,0 57-1-22,0-57 1 0,0 57-1 0,0-58 6 25,0 58-6-25,0-50 4 0,0 50-4 0,0-47 13 0,0 47-13 0,0-37 6 0,0 37-6 1,0-34 9 23,0 34-9-24,-10-25 5 0,10 25-5 0,-13-16 3 0,13 16-3 0,-8-13 1 26,8 13-1-26,-11-7 1 0,11 7-1 0,-6-8 6 0,6 8-6 0,-4-4 2 0,4 4-2 0,0-6 6 104,0 6-6-103,-3 0 2 0,3 0-2-1,0-3 6 0,0 3-6 0,-4-2 2 0,4 2-2 0,0 0 1 0,0 0-1 0,0 0 0 0,0 0 0 0,0-6 0 0,0 6 0 0,0 0-2 0,0 0 2 0,0 0-1 0,0 0 1 0,0 0-1 0,0 0 1 0,0 0-20 0,0 0 20 0,0 0-56 0,0 0 56 0,0 0-182 0,0 0 182 0,0 0-249 1,0 0 249-1</inkml:trace>
    </iact:actionData>
  </iact:action>
  <iact:action type="remove" startTime="38795">
    <iact:property name="style" value="instant"/>
    <iact:actionData xml:id="d53" ref="#d52"/>
  </iact:action>
  <iact:action type="add" startTime="38911">
    <iact:property name="dataType" value="strokeEraser"/>
    <iact:actionData xml:id="d54">
      <inkml:trace xmlns:inkml="http://www.w3.org/2003/InkML" xml:id="stk53" contextRef="#ctx0" brushRef="#br1">46795 23889 705 0,'0'0'0'117,"0"0"259"-117,0 0-259 0,0 0 101 1,0 0-101-1,0 0 98 0,0 0-98 0,0 0 11 0,0 0-11 0,0 0 0 0,0 0 0 0,0 0-28 0,0 0 28 0,0 0-95 0,0 0 95 0,26-9-218 0,-26 9 218 0,0 0-452 1,0 0 452 0</inkml:trace>
    </iact:actionData>
  </iact:action>
  <iact:action type="remove" startTime="39334">
    <iact:property name="style" value="instant"/>
    <iact:actionData xml:id="d55" ref="#d51"/>
  </iact:action>
  <iact:action type="add" startTime="39343">
    <iact:property name="dataType" value="strokeEraser"/>
    <iact:actionData xml:id="d56">
      <inkml:trace xmlns:inkml="http://www.w3.org/2003/InkML" xml:id="stk54" contextRef="#ctx0" brushRef="#br1">46745 23923 524 0,'0'0'0'11,"0"0"148"-11,0 0-148 0,0 0 62 0,0 0-62 0,0 0 0 0,0 0 0 1,0 0-32 21,0 0 32-21,0 0-289-1,0 0 289 0</inkml:trace>
    </iact:actionData>
  </iact:action>
  <iact:action type="add" startTime="42503">
    <iact:property name="dataType"/>
    <iact:actionData xml:id="d57">
      <inkml:trace xmlns:inkml="http://www.w3.org/2003/InkML" xml:id="stk55" contextRef="#ctx0" brushRef="#br0">29114 10399 372 0,'0'0'0'0,"0"0"349"0,0 0-349 0,0 0 159 0,0 0-159 0,0 0 150 0,0 0-150 0,0 0 77 0,0 0-77 0,0 0 60 35,0 0-60-35,0 0 57 0,0 0-57 0,0 0 56 0,0 0-56 0,59-69 63 0,-59 69-63 0,15-25 67 0,-15 25-67 0,9-28 53 23,-9 28-53-23,8-37 38 0,-8 37-38 0,10-44 24 0,-10 44-24 0,3-50 23 26,-3 50-23-26,6-49 10 0,-6 49-10 0,4-57 12 0,-4 57-12 0,4-65 2 1,-4 65-2-1,0-65 6 23,0 65-6-23,0-69 3 0,0 69-3 0,0-75 6 0,0 75-6 0,0-78 6 25,0 78-6-25,0-78 6 1,0 78-6-1,0-65 8 0,0 65-8 0,0-57 6 25,0 57-6-25,0-52 14 1,0 52-14-1,0-49 8 0,0 49-8 1,0-49 5-1,0 49-5 0,-4-47 3 24,4 47-3-24,-13-40 1 0,13 40-1 0,-16-37 1 0,16 37-1 0,-7-32 7 25,7 32-7-25,-14-21 11 0,14 21-11 0,-5-15 9 0,5 15-9 0,-4-10 16 25,4 10-16-25,-4 0 9 0,4 0-9 0,0-3 17 0,0 3-17 0,0 0 6 0,0 0-6 0,-6 0 7 24,6 0-7-23,-5 0 1-1,5 0-1 0,-2 0 0 0,2 0 0 0,-6 0 10 77,6 0-10-77,-4-4 2 0,4 4-2 0,0 0 0 1,0 0 0-1,-7-3-1 0,7 3 1 0,0 0-7 0,0 0 7 0,-2 0-85 0,2 0 85 0,0 0-151 0,0 0 151 0,0 0-265 0,0 0 265 0,0 0-852 0,0 0 852 0</inkml:trace>
    </iact:actionData>
  </iact:action>
  <iact:action type="add" startTime="44437">
    <iact:property name="dataType"/>
    <iact:actionData xml:id="d58">
      <inkml:trace xmlns:inkml="http://www.w3.org/2003/InkML" xml:id="stk56" contextRef="#ctx0" brushRef="#br0">24327 12593 545 0,'0'0'0'1,"0"0"257"-1,0 0-257 0,0 0 156 0,0 0-156 0,0 0 140 22,0 0-140-22,0 0 67 0,0 0-67 0,0 0 37 0,0 0-37 0,0 0 40 24,0 0-40-24,0 0 10 0,0 0-10 0,27 180 28 0,-27-180-28 0,0 101 37 25,0-101-37-25,0 107 53 0,0-107-53 0,0 107 58 0,0-107-58 0,4 111 47 0,-4-111-47 0,0 112 40 169,0-112-40-169,0 118 17 0,0-118-17 0,0 137 18 0,0-137-18 0,0 131 13 0,0-131-13 0,0 134 15 0,0-134-15 0,0 122 7 0,0-122-7 0,0 111 12 0,0-111-12 0,0 82 4 0,0-82-4 0,0 57 7 0,0-57-7 0,-10 40 1 0,10-40-1 0,-2 25 2 0,2-25-2 0,-9 15 1 0,9-15-1 0,-8 13 2 0,8-13-2 0,-2 5-2 0,2-5 2 0,-5 7 3 0,5-7-3 0,-4 0-3 1,4 0 3-1,0 0-1 0,0 0 1 0,0 0-3 0,0 0 3 0,-10 0-12 0,10 0 12 0,-19 0-17 0,19 0 17 0,-26-25-6 0,26 25 6 0,-37-43 0 0,37 43 0 0,-43-50 2 25,43 50-2-24,-42-53 0 0,42 53 0-1,-42-53 3 0,42 53-3 0,-40-37 0 0,40 37 0 0,-32-29-6 27,32 29 6-27,-25-15-7 0,25 15 7 0,-15-4-3 0,15 4 3 0,-10 0 0 27,10 0 0-27,-4 0 0 0,4 0 0 1,-5 0 3-1,5 0-3 0,-6 0 0 0,6 0 0 0,-4 0 5 25,4 0-5-25,-4 0 4 0,4 0-4 0,0 0 9 0,0 0-9 0,0 0 16 26,0 0-16-26,0 17 29 0,0-17-29 0,0 36 16 0,0-36-16 0,0 48 12 0,0-48-12 0,25 50 17 25,-25-50-17-25,30 49 17 1,-30-49-17-1,27 44 33 0,-27-44-33 0,25 37 25 2,-25-37-25-2,34 32 30 39,-34-32-30-39,23 25 24 0,-23-25-24 0,23 17 29 0,-23-17-29 0,17 11 17 0,-17-11-17 0,15 0 24 0,-15 0-24 0,8 0 23 27,-8 0-23-27,19 0 9 1,-19 0-9 0,32 0 1-1,-32 0-1 0,46-7 1 0,-46 7-1 0,49-37 7 24,-49 37-7-24,54-41 2 0,-54 41-2 1,47-37 9-1,-47 37-9 0,40-35 0 27,-40 35 0-27,40-37 0 0,-40 37 0 0,42-34-1 0,-42 34 1 0,40-28-4 0,-40 28 4 0,42-16-57 25,-42 16 57-25,26 0-148 1,-26 0 148-1,16 0-203 0,-16 0 203 0,0 0-307 4,0 0 307-4,0 25-725 66,0-25 725-66</inkml:trace>
    </iact:actionData>
  </iact:action>
  <iact:action type="add" startTime="46077">
    <iact:property name="dataType"/>
    <iact:actionData xml:id="d59">
      <inkml:trace xmlns:inkml="http://www.w3.org/2003/InkML" xml:id="stk57" contextRef="#ctx0" brushRef="#br0">20978 18156 84 0,'0'0'0'0,"0"0"638"0,0 0-638 0,0 0 162 0,0 0-162 0,0 0 165 23,0 0-165-23,0 0 61 0,0 0-61 0,0 0 41 0,0 0-41 0,0 0 47 24,0 0-47-24,28 18 51 0,-28-18-51 0,0 0 67 0,0 0-67 0,-17-13 78 25,17 13-78-25,-34-30 77 0,34 30-77 0,-25-39 66 0,25 39-66 0,-32-42 42 26,32 42-42-26,-29-48 53 0,29 48-53 0,-21-61 41 0,21 61-41 0,-24-65 25 0,24 65-25 0,-16-75 31 53,16 75-31-53,-11-69 22 0,11 69-22 0,-6-66 39 0,6 66-39 0,0-65 25 0,0 65-25 1,0-62 24-1,0 62-24 0,0-60 18 0,0 60-18 0,0-57 10 0,0 57-10 0,0-65 5 27,0 65-5-27,25-54 0 0,-25 54 0 0,23-54 0 0,-23 54 0 0,30-47 2 2,-30 47-2-2,33-47-3 30,-33 47 3-30,45-43-5 0,-45 43 5 0,44-45-31 0,-44 45 31 0,44-37-88 0,-44 37 88 0,53-25-129 25,-53 25 129-25,36-4-223 0,-36 4 223 0,6 0-267 0,-6 0 267 0,4 0-1041 29,-4 0 1041-29</inkml:trace>
    </iact:actionData>
  </iact:action>
  <iact:action type="add" startTime="46582">
    <iact:property name="dataType"/>
    <iact:actionData xml:id="d60">
      <inkml:trace xmlns:inkml="http://www.w3.org/2003/InkML" xml:id="stk58" contextRef="#ctx0" brushRef="#br0">21278 17994 362 0,'0'0'0'1,"0"0"343"-1,0 0-343 0,0 0 112 0,0 0-112 0,0 0 114 0,0 0-114 0,0 0 83 23,0 0-83-23,0 0 69 0,0 0-69 0,0 0 67 0,0 0-67 0,0 0 63 23,0 0-63-23,86-185 44 0,-86 185-44 0,17-33 30 0,-17 33-30 0,23-19 29 26,-23 19-29-26,19-25 21 0,-19 25-21 0,15-13 19 0,-15 13-19 0,6-7 12 0,-6 7-12 1,13 0 28 24,-13 0-28-25,12 0 44 0,-12 0-44 0,13 0 40 0,-13 0-40 0,19 7 22 27,-19-7-22-26,19 29 22-1,-19-29-22 0,19 28 7 0,-19-28-7 0,17 33 1 0,-17-33-1 0,8 29-1 25,-8-29 1-25,11 28-7 0,-11-28 7 0,4 25-33 0,-4-25 33 0,4 21-114 26,-4-21 114-26,0 16-141 0,0-16 141 0,0 0-263 1,0 0 263-1,0 0-552 0,0 0 552 0</inkml:trace>
    </iact:actionData>
  </iact:action>
  <iact:action type="add" startTime="46925">
    <iact:property name="dataType"/>
    <iact:actionData xml:id="d61">
      <inkml:trace xmlns:inkml="http://www.w3.org/2003/InkML" xml:id="stk59" contextRef="#ctx0" brushRef="#br0">21941 17838 594 0,'0'0'0'1,"0"0"135"-1,0 0-135 0,0 0 164 42,0 0-164-42,0 0 75 0,0 0-75 0,0 0 59 0,0 0-59 0,0 0 47 0,0 0-47 0,0 0 63 0,0 0-63 1,-147 81 69 0,147-81-69-1,-7 30 57 24,7-30-57-24,0 25 55 0,0-25-55 0,0 28 38 0,0-28-38 0,0 11 34 26,0-11-34-26,0 18 41 0,0-18-41 0,32 7 9 0,-32-7-9 0,42 0 3 26,-42 0-3-26,40 0 1 0,-40 0-1 0,32 0 1 0,-32 0-1 0,31 0-1 0,-31 0 1 0,24-25-2 26,-24 25 2-26,19-36-5 0,-19 36 5 0,10-46-17 0,-10 46 17 0,7-47-33 27,-7 47 33-27,0-46-39 0,0 46 39 0,0-44-63 0,0 44 63 0,0-35-98 0,0 35 98 0,0-2-222 25,0 2 222-25,0-9-406 0,0 9 406 0</inkml:trace>
    </iact:actionData>
  </iact:action>
  <iact:action type="add" startTime="47324">
    <iact:property name="dataType"/>
    <iact:actionData xml:id="d62">
      <inkml:trace xmlns:inkml="http://www.w3.org/2003/InkML" xml:id="stk60" contextRef="#ctx0" brushRef="#br0">22426 16837 517 0,'0'0'0'0,"0"0"116"0,0 0-116 0,0 0 177 0,0 0-177 0,0 0 112 0,0 0-112 0,0 0 88 25,0 0-88-25,11 221 94 0,-11-221-94 0,0 81 83 0,0-81-83 0,-5 91 78 25,5-91-78-25,-8 94 60 0,8-94-60 0,-9 105 61 0,9-105-61 0,-14 94 59 28,14-94-59-28,-9 99 39 0,9-99-39 0,-8 90 18 0,8-90-18 0,-11 72 10 0,11-72-10 0,-10 54 3 28,10-54-3-28,0 38-3 0,0-38 3 0,0 15-2 0,0-15 2 0,0 0-37 0,0 0 37 0,0 0-106 26,0 0 106-26,0-4-131 0,0 4 131 0,0-28-207 0,0 28 207 0,10-37-391 3,-10 37 391-3</inkml:trace>
    </iact:actionData>
  </iact:action>
  <iact:action type="add" startTime="47674">
    <iact:property name="dataType"/>
    <iact:actionData xml:id="d63">
      <inkml:trace xmlns:inkml="http://www.w3.org/2003/InkML" xml:id="stk61" contextRef="#ctx0" brushRef="#br0">22514 17486 778 0,'0'0'0'2,"0"0"196"-2,0 0-196 0,0 0 195 0,0 0-195 0,0 0 115 0,0 0-115 0,0 0 71 0,0 0-71 0,-295-4 34 0,295 4-34 0,-54 0 16 0,54 0-16 0,-47 0 1 0,47 0-1 0,-31 0-1 0,31 0 1 0,-17 10-30 0,17-10 30 0,-4 12-114 0,4-12 114 0,0 0-258 0,0 0 258 0,0 7-744 0,0-7 744 0</inkml:trace>
    </iact:actionData>
  </iact:action>
  <iact:action type="add" startTime="47958">
    <iact:property name="dataType"/>
    <iact:actionData xml:id="d64">
      <inkml:trace xmlns:inkml="http://www.w3.org/2003/InkML" xml:id="stk62" contextRef="#ctx0" brushRef="#br0">22548 18421 529 0,'0'0'0'0,"0"0"199"23,0 0-199-22,0 0 234-1,0 0-234 0,0 0 151 0,0 0-151 0,0 0 145 1,0 0-145-1,0 0 148 24,0 0-148-24,-251-7 154 0,251 7-154 0,-141 0 100 0,141 0-100 0,-164 0 87 24,164 0-87-23,-173 0 56-1,173 0-56 0,-177 0 38 1,177 0-38-1,-168 25 26 2,168-25-26-2,-154 37 8 24,154-37-8-24,-131 28 1 0,131-28-1 0,-116 19 0 0,116-19 0 0,-84 17-20 26,84-17 20-26,-57 0-69 0,57 0 69 0,-25 0-99 0,25 0 99 0,0-19-179 28,0 19 179-28,0-38-340 0,0 38 340 0,48-44-673 0,-48 44 673 0</inkml:trace>
    </iact:actionData>
  </iact:action>
  <iact:action type="add" startTime="49675">
    <iact:property name="dataType"/>
    <iact:actionData xml:id="d65">
      <inkml:trace xmlns:inkml="http://www.w3.org/2003/InkML" xml:id="stk63" contextRef="#ctx0" brushRef="#br0">23267 18031 659 0,'0'0'0'1,"0"0"319"-1,0 0-319 0,0 0 140 0,0 0-140 0,0 0 121 24,0 0-121-23,0 0 69-1,0 0-69 0,0 0 52 1,0 0-52-1,0 0 62 0,0 0-62 0,0 0 65 24,0 0-65-24,107-172 43 0,-107 172-43 0,40-65 45 0,-40 65-45 0,34-82 37 27,-34 82-37-27,42-83 20 1,-42 83-20-1,40-93 14 0,-40 93-14 0,38-94 6 0,-38 94-6 0,36-82 1 26,-36 82-1-26,23-65 0 1,-23 65 0-1,19-50-2 0,-19 50 2 0,13-24 0 26,-13 24 0-26,10-19 0 0,-10 19 0 0,2-10 3 0,-2 10-3 0,5 0 0 0,-5 0 0 0,0 0 3 26,0 0-3-26,6 0 0 0,-6 0 0 0,8 0 3 0,-8 0-3 0,15 18 7 26,-15-18-7-26,19 57 18 0,-19-57-18 0,21 65 21 0,-21-65-21 0,19 90 24 0,-19-90-24 0,19 89 23 27,-19-89-23-27,15 90 24 0,-15-90-24 0,17 93 21 0,-17-93-21 0,17 90 8 29,-17-90-8-29,14 92 6 0,-14-92-6 0,17 65 0 0,-17-65 0 0,11 53-1 0,-11-53 1 0,2 37-1 27,-2-37 1-27,4 19-27 0,-4-19 27 0,0 9-56 0,0-9 56 0,0 8-104 0,0-8 104 0,0 0-168 28,0 0 168-28,0 0-241 0,0 0 241 0,0 0-376 0,0 0 376 0</inkml:trace>
    </iact:actionData>
  </iact:action>
  <iact:action type="add" startTime="50052">
    <iact:property name="dataType"/>
    <iact:actionData xml:id="d66">
      <inkml:trace xmlns:inkml="http://www.w3.org/2003/InkML" xml:id="stk64" contextRef="#ctx0" brushRef="#br0">23686 17859 604 0,'0'0'0'1,"0"0"260"-1,0 0-260 0,0 0 181 1,0 0-181-1,0 0 103 24,0 0-103-24,0 0 67 0,0 0-67 0,-232-58 31 0,232 58-31 0,-17-7 25 25,17 7-25-25,-10-10 0 0,10 10 0 0,0-15 4 0,0 15-4 0,0-12 0 26,0 12 0-26,0-20-48 0,0 20 48 0,0-8-138 0,0 8 138 0,0 0-321 0,0 0 321 0</inkml:trace>
    </iact:actionData>
  </iact:action>
  <iact:action type="add" startTime="50535">
    <iact:property name="dataType"/>
    <iact:actionData xml:id="d67">
      <inkml:trace xmlns:inkml="http://www.w3.org/2003/InkML" xml:id="stk65" contextRef="#ctx0" brushRef="#br0">24084 18096 625 0,'0'0'0'1,"0"0"278"26,0 0-278-27,0 0 174 0,0 0-174 0,0 0 108 0,0 0-108 0,0 0 56 0,0 0-56 0,0 0 54 27,0 0-54-27,0 0 53 0,0 0-53 0,0 0 61 0,0 0-61 0,112-177 51 28,-112 177-51-28,21-32 38 0,-21 32-38 0,19-28 16 0,-19 28-16 0,19-18 18 0,-19 18-18 0,8-10 7 26,-8 10-7-26,15-9 5 0,-15 9-5 0,4 0 0 1,-4 0 0-1,5 0 3 1,-5 0-3-1,8 0 4 26,-8 0-4-26,9 0 24 0,-9 0-24 0,14 0 29 0,-14 0-29 1,19 29 36 25,-19-29-36-26,11 33 7 0,-11-33-7 0,15 35 2 0,-15-35-2 0,18 30-2 0,-18-30 2 0,5 35-21 27,-5-35 21-27,10 22-77 0,-10-22 77 0,9 15-154 0,-9-15 154 0,0 0-220 28,0 0 220-28,4 0-503 0,-4 0 503 1</inkml:trace>
    </iact:actionData>
  </iact:action>
  <iact:action type="add" startTime="50844">
    <iact:property name="dataType"/>
    <iact:actionData xml:id="d68">
      <inkml:trace xmlns:inkml="http://www.w3.org/2003/InkML" xml:id="stk66" contextRef="#ctx0" brushRef="#br0">24601 18013 511 0,'0'0'0'0,"0"0"377"25,0 0-377-25,0 0 199 0,0 0-199 0,0 0 149 0,0 0-149 0,0 0 62 3,0 0-62-3,0 0 18 25,0 0-18-25,0 0 6 0,0 0-6 0,21 90 0 0,-21-90 0 0,0 21-30 28,0-21 30-28,0 25-100 0,0-25 100 0,0 0-182 0,0 0 182 0,0 0-464 0,0 0 464 0</inkml:trace>
    </iact:actionData>
  </iact:action>
  <iact:action type="add" startTime="51007">
    <iact:property name="dataType"/>
    <iact:actionData xml:id="d69">
      <inkml:trace xmlns:inkml="http://www.w3.org/2003/InkML" xml:id="stk67" contextRef="#ctx0" brushRef="#br0">24615 17694 463 0,'0'0'0'1,"0"-28"214"23,0 28-214-24,0-27 192 0,0 27-192 0,0-17 103 0,0 17-103 0,0-21 38 27,0 21-38-27,0-16 18 0,0 16-18 0,0-13 3 0,0 13-3 0,0-12 1 0,0 12-1 0,0-3 0 25,0 3 0-25,0-18-47 0,0 18 47 0,0 0-206 0,0 0 206 0,0-3-419 25,0 3 419-25</inkml:trace>
    </iact:actionData>
  </iact:action>
  <iact:action type="add" startTime="51482">
    <iact:property name="dataType"/>
    <iact:actionData xml:id="d70">
      <inkml:trace xmlns:inkml="http://www.w3.org/2003/InkML" xml:id="stk68" contextRef="#ctx0" brushRef="#br0">24727 16984 209 0,'0'0'0'1,"0"0"18"24,0 0-18-25,0 0 0 0,0 0 0 0</inkml:trace>
    </iact:actionData>
  </iact:action>
  <iact:action type="add" startTime="54169">
    <iact:property name="dataType" value="strokeEraser"/>
    <iact:actionData xml:id="d71">
      <inkml:trace xmlns:inkml="http://www.w3.org/2003/InkML" xml:id="stk69" contextRef="#ctx0" brushRef="#br1">42256 32266 556 0,'0'0'0'1,"0"0"250"-1,0 0-250 0,0 0 189 0,0 0-189 0,0 0 111 24,0 0-111-24,0 0 63 0,0 0-63 0,0 0 26 0,0 0-26 1,0 0 10-1,0 0-10 0,0 0 3 22,0 0-3-22,0 0 2 0,0 0-2 0,0 0-2 0,0 0 2 0,0 0-22 24,0 0 22-24,0 0-78 0,0 0 78 0,0 0-190 1,0 0 190-1,0 0-454 21,0 0 454-21</inkml:trace>
    </iact:actionData>
  </iact:action>
  <iact:action type="add" startTime="54384">
    <iact:property name="dataType" value="strokeEraser"/>
    <iact:actionData xml:id="d72">
      <inkml:trace xmlns:inkml="http://www.w3.org/2003/InkML" xml:id="stk70" contextRef="#ctx0" brushRef="#br1">42256 32266 201 0,'0'0'0'0,"-46"-65"401"25,46 65-401-25,8 0 172 0,-8 0-172 0,0 0 133 0,0 0-133 0,7 0 73 2,-7 0-73-2,0 0 67 25,0 0-67-25,0 0 59 0,0 0-59 0,0 0 55 0,0 0-55 0,0 0 18 54,0 0-18-53,0 0 0-1,0 0 0 0,0 0-18 0,0 0 18 0,0 0-56 1,0 0 56-1,0 0-124 0,0 0 124 0,0 0-334 0,0 0 334 0,0 0-621 0,0 0 621 0</inkml:trace>
    </iact:actionData>
  </iact:action>
  <iact:action type="add" startTime="54717">
    <iact:property name="dataType" value="strokeEraser"/>
    <iact:actionData xml:id="d73">
      <inkml:trace xmlns:inkml="http://www.w3.org/2003/InkML" xml:id="stk71" contextRef="#ctx0" brushRef="#br1">42216 32182 513 0,'0'0'0'1,"0"0"215"-1,0 0-215 0,0 0 170 0,0 0-170 0,0 0 100 0,0 0-100 0,0 0 54 24,0 0-54-24,0 0 45 0,0 0-45 0,0 0 46 1,0 0-46-1,0 102 10 24,0-102-10-24,0 28 4 0,0-28-4 0,0 29 2 0,0-29-2 0,0 13 0 24,0-13 0-24,-6 0-6 0,6 0 6 0,-4 0-30 0,4 0 30 0,-5 0-90 24,5 0 90-24,-6 0-190 1,6 0 190-1,-2-10-257 0,2 10 257 0,0-7-502 0,0 7 502 0</inkml:trace>
    </iact:actionData>
  </iact:action>
  <iact:action type="remove" startTime="54941">
    <iact:property name="style" value="instant"/>
    <iact:actionData xml:id="d74" ref="#d68"/>
  </iact:action>
  <iact:action type="add" startTime="54941">
    <iact:property name="dataType" value="strokeEraser"/>
    <iact:actionData xml:id="d75">
      <inkml:trace xmlns:inkml="http://www.w3.org/2003/InkML" xml:id="stk72" contextRef="#ctx0" brushRef="#br1">42216 32182 49 0,'0'0'0'0,"-82"37"448"11,82-37-448-11,0-8 94 0,0 8-94 0,0-10 77 1,0 10-77-1,0-15 16 0,0 15-16 0,2-20 2 22,-2 20-2-22,11-25 0 1,-11 25 0-1,8-22-32 0,-8 22 32 0,0-8-108 29,0 8 108-29,0 0-356 0,0 0 356 0</inkml:trace>
    </iact:actionData>
  </iact:action>
  <iact:action type="remove" startTime="55298">
    <iact:property name="style" value="instant"/>
    <iact:actionData xml:id="d76" ref="#d69"/>
  </iact:action>
  <iact:action type="add" startTime="55309">
    <iact:property name="dataType" value="strokeEraser"/>
    <iact:actionData xml:id="d77">
      <inkml:trace xmlns:inkml="http://www.w3.org/2003/InkML" xml:id="stk73" contextRef="#ctx0" brushRef="#br1">42071 31565 317 0,'0'0'0'12,"0"0"143"-12,0 0-143 0,0 0 117 0,0 0-117 1,0 0 119 0,0 0-119-1,0 0 31 87,0 0-31-86,0 0 0-1,0 0 0 0,0 0-29 1,0 0 29-1,0 0-138 0,0 0 138 0,0-9-265 0,0 9 265 0</inkml:trace>
    </iact:actionData>
  </iact:action>
  <iact:action type="add" startTime="57658">
    <iact:property name="dataType"/>
    <iact:actionData xml:id="d78">
      <inkml:trace xmlns:inkml="http://www.w3.org/2003/InkML" xml:id="stk74" contextRef="#ctx0" brushRef="#br0">24672 17112 603 0,'0'0'0'1,"0"0"194"-1,0 0-194 0,0 0 169 0,0 0-169 0,0 0 102 0,0 0-102 0,0 0 86 24,0 0-86-24,0 0 64 0,0 0-64 0,0 0 60 0,0 0-60 0,0 0 48 28,0 0-48-28,15 174 46 0,-15-174-46 0,0 71 52 0,0-71-52 0,0 65 37 1,0-65-37-1,0 70 45 26,0-70-45-26,0 72 35 0,0-72-35 0,0 75 34 0,0-75-34 0,0 55 17 51,0-55-17-50,0 54 19-1,0-54-19 1,-8 46 6-1,8-46-6 0,-5 37 3 0,5-37-3 0,0 35 0 0,0-35 0 0,-2 21 0 0,2-21 0 0,0 16-1 0,0-16 1 0,0 16-5 25,0-16 5-25,0 9-18 0,0-9 18 0,0 13-43 0,0-13 43 0,0 8-110 0,0-8 110 0,0 0-139 27,0 0 139-27,0 0-176 0,0 0 176 0,0 0-356 0,0 0 356 0</inkml:trace>
    </iact:actionData>
  </iact:action>
  <iact:action type="add" startTime="58022">
    <iact:property name="dataType"/>
    <iact:actionData xml:id="d79">
      <inkml:trace xmlns:inkml="http://www.w3.org/2003/InkML" xml:id="stk75" contextRef="#ctx0" brushRef="#br0">24809 17604 614 0,'0'0'0'0,"0"0"197"0,0 0-197 0,0 0 136 0,0 0-136 0,0 0 93 25,0 0-93-25,0 0 87 0,0 0-87 0,0 0 76 0,0 0-76 0,0 0 58 0,0 0-58 0,-130-3 56 56,130 3-56-56,-34 0 41 1,34 0-41-1,-40 0 15 0,40 0-15 0,-34 0 4 0,34 0-4 0,-19 3 0 0,19-3 0 0,-21 0-5 1,21 0 5-1,-8 6-18 0,8-6 18 0,-5 0-78 30,5 0 78-30,0 0-152 0,0 0 152 0,0 0-362 0,0 0 362 0</inkml:trace>
    </iact:actionData>
  </iact:action>
  <iact:action type="add" startTime="58300">
    <iact:property name="dataType"/>
    <iact:actionData xml:id="d80">
      <inkml:trace xmlns:inkml="http://www.w3.org/2003/InkML" xml:id="stk76" contextRef="#ctx0" brushRef="#br0">24809 17604 590 0,'0'0'0'0,"228"247"274"0,-228-247-274 0,4 25 170 0,-4-25-170 0,2 36 104 0,-2-36-104 0,0 29 27 4,0-29-27-4,0 33 2 26,0-33-2-26,0 32 0 0,0-32 0 0,0 25-66 0,0-25 66 0,0 0-205 27,0 0 205-27,0 0-713 0,0 0 713 0</inkml:trace>
    </iact:actionData>
  </iact:action>
  <iact:action type="add" startTime="58438">
    <iact:property name="dataType"/>
    <iact:actionData xml:id="d81">
      <inkml:trace xmlns:inkml="http://www.w3.org/2003/InkML" xml:id="stk77" contextRef="#ctx0" brushRef="#br0">25081 17622 771 0,'0'0'0'1,"0"0"182"-1,0 0-182 0,0 0 156 28,0 0-156-28,0 0 66 0,0 0-66 0,0 0 20 0,0 0-20 0,0 0 8 0,0 0-8 0,0 0 0 28,0 0 0-28,19-193-6 0,-19 193 6 0,0-15-73 0,0 15 73 0,0-4-206 27,0 4 206-27,0 0-402 0,0 0 402 0</inkml:trace>
    </iact:actionData>
  </iact:action>
  <iact:action type="add" startTime="59167">
    <iact:property name="dataType"/>
    <iact:actionData xml:id="d82">
      <inkml:trace xmlns:inkml="http://www.w3.org/2003/InkML" xml:id="stk78" contextRef="#ctx0" brushRef="#br0">25271 17884 543 0,'0'0'0'0,"0"0"217"0,0 0-217 0,0 0 220 0,0 0-220 0,0 0 141 23,0 0-141-23,0 0 115 0,0 0-115 0,0 0 98 0,0 0-98 0,0 0 105 27,0 0-105-27,17 0 83 0,-17 0-83 0,4 0 63 0,-4 0-63 0,12 0 60 0,-12 0-60 0,17 0 38 26,-17 0-38-26,28 0 45 0,-28 0-45 0,31 0 28 0,-31 0-28 0,30 0 19 26,-30 0-19-25,40 0 16-1,-40 0-16 0,36-8 21 0,-36 8-21 0,27 0 7 4,-27 0-7-4,27 0 1 25,-27 0-1-25,24 0 0 0,-24 0 0 0,10 0 3 0,-10 0-3 0,17 0-3 1,-17 0 3-1,6 0-25 26,-6 0 25-26,7-10-67 0,-7 10 67 0,0 0-132 0,0 0 132 0,0 0-194 105,0 0 194-105,0 0-236 0,0 0 236 0,0 0-535 0,0 0 535 0</inkml:trace>
    </iact:actionData>
  </iact:action>
  <iact:action type="add" startTime="59605">
    <iact:property name="dataType"/>
    <iact:actionData xml:id="d83">
      <inkml:trace xmlns:inkml="http://www.w3.org/2003/InkML" xml:id="stk79" contextRef="#ctx0" brushRef="#br0">25947 16977 503 0,'0'0'0'1,"0"0"165"-1,0 0-165 0,0 0 188 2,0 0-188-2,0 0 135 27,0 0-135-27,0 0 88 0,0 0-88 0,0 0 80 0,0 0-80 0,0 0 75 2,0 0-75-2,25 65 54 25,-25-65-54-25,0 60 51 0,0-60-51 0,5 63 49 0,-5-63-49 0,0 73 66 27,0-73-66-27,0 73 57 0,0-73-57 0,0 74 49 0,0-74-49 0,0 72 23 0,0-72-23 0,0 79 30 29,0-79-30-29,0 74 23 0,0-74-23 0,0 72 16 0,0-72-16 0,0 75 5 4,0-75-5-4,0 56 1 28,0-56-1-28,0 46-1 0,0-46 1 0,0 32 3 0,0-32-3 0,0 28-3 0,0-28 3 0,0 9-10 27,0-9 10-27,0 13-40 0,0-13 40 0,0 0-69 0,0 0 69 0,0 0-136 27,0 0 136-27,6 0-169 0,-6 0 169 0,4 0-275 0,-4 0 275 0,13-29-467 0,-13 29 467 0</inkml:trace>
    </iact:actionData>
  </iact:action>
  <iact:action type="add" startTime="59939">
    <iact:property name="dataType"/>
    <iact:actionData xml:id="d84">
      <inkml:trace xmlns:inkml="http://www.w3.org/2003/InkML" xml:id="stk80" contextRef="#ctx0" brushRef="#br0">26333 17074 324 0,'0'0'0'1,"0"0"283"24,0 0-283-25,0 0 170 0,0 0-170 0,0 0 143 0,0 0-143 0,0 0 102 29,0 0-102-28,0 0 76-1,0 0-76 0,10 274 67 0,-10-274-67 0,0 90 67 0,0-90-67 0,0 90 57 27,0-90-57-27,-10 86 51 0,10-86-51 0,-7 73 37 0,7-73-37 0,-12 70 29 0,12-70-29 0,-2 52 16 28,2-52-16-28,-5 50 1 0,5-50-1 1,0 44 0-1,0-44 0 0,-4 28-1 0,4-28 1 0,0 25-46 30,0-25 46-30,-4 4-98 0,4-4 98 0,0 0-184 0,0 0 184 0,0 0-381 0,0 0 381 0,0-4-575 29,0 4 575-29</inkml:trace>
    </iact:actionData>
  </iact:action>
  <iact:action type="add" startTime="60239">
    <iact:property name="dataType"/>
    <iact:actionData xml:id="d85">
      <inkml:trace xmlns:inkml="http://www.w3.org/2003/InkML" xml:id="stk81" contextRef="#ctx0" brushRef="#br0">26299 17737 433 0,'0'0'0'0,"0"0"200"0,0 0-200 0,0 0 210 0,0 0-210 0,0 0 145 0,0 0-145 0,0 0 86 0,0 0-86 0,0 0 123 0,0 0-123 0,0 0 75 0,0 0-75 0,-133-83 27 0,133 83-27 0,-38-7 33 0,38 7-33 0,-25-6 6 0,25 6-6 0,-23-2 0 0,23 2 0 0,-17 0 0 1,17 0 0-1,-17-10-26 0,17 10 26 0,-10-7-71 0,10 7 71 0,-5-12-147 10,5 12 147-9,0-6-263 24,0 6 263-25,0 0-425 0,0 0 425 0</inkml:trace>
    </iact:actionData>
  </iact:action>
  <iact:action type="add" startTime="60435">
    <iact:property name="dataType"/>
    <iact:actionData xml:id="d86">
      <inkml:trace xmlns:inkml="http://www.w3.org/2003/InkML" xml:id="stk82" contextRef="#ctx0" brushRef="#br0">26638 17784 719 0,'0'0'0'0,"15"0"194"0,-15 0-194 0,13 0 188 42,-13 0-188-41,10 0 90-1,-10 0-90 0,7 0 70 0,-7 0-70 0,16 0 30 0,-16 0-30 0,9-12 14 0,-9 12-14 0,15-15 1 1,-15 15-1-1,25-25 0 26,-25 25 0-26,13-20-2 0,-13 20 2 0,14-30-2 0,-14 30 2 1,5-16-2 1,-5 16 2-2,0-19-4 34,0 19 4-34,0-18-38 0,0 18 38 0,0-7-34 0,0 7 34 0,0-8-17 0,0 8 17 0,-22 0-23 27,22 0 23-27,-37 0-7 0,37 0 7 0,-38 0 0 0,38 0 0 0,-45 15 16 0,45-15-16 0,-38 37 36 29,38-37-36-29,-33 38 35 0,33-38-35 0,-30 33 29 0,30-33-29 0,-19 35 28 0,19-35-28 0,-6 29 31 28,6-29-31-28,-4 30 40 0,4-30-40 0,0 10 51 0,0-10-51 0,0 14 52 41,0-14-52-41,0 11 34 1,0-11-34-1,0 18 36 0,0-18-36 0,19 28 16 0,-19-28-16 0,40 12 4 0,-40-12-4 0,50 25 0 0,-50-25 0 0,42 7-3 29,-42-7 3-29,49 10-9 0,-49-10 9 0,34 0-30 0,-34 0 30 0,33 0-64 0,-33 0 64 0,30 0-118 29,-30 0 118-29,25 0-141 0,-25 0 141 0,0 0-204 0,0 0 204 0,0 0-500 0,0 0 500 0</inkml:trace>
    </iact:actionData>
  </iact:action>
  <iact:action type="add" startTime="60884">
    <iact:property name="dataType"/>
    <iact:actionData xml:id="d87">
      <inkml:trace xmlns:inkml="http://www.w3.org/2003/InkML" xml:id="stk83" contextRef="#ctx0" brushRef="#br0">26986 18021 613 0,'0'0'0'0,"0"0"226"0,0 0-226 0,0 0 181 0,0 0-181 0,0 0 118 26,0 0-118-26,0 0 80 0,0 0-80 0,0 0 71 0,0 0-71 0,48-237 64 4,-48 237-64-4,13-36 60 23,-13 36-60-23,19-29 50 0,-19 29-50 0,15-25 48 0,-15 25-48 0,10-15 32 28,-10 15-32-28,11-4 31 1,-11 4-31-1,8-9 13 0,-8 9-13 0,15 0 5 0,-15 0-5 0,23 0 0 28,-23 0 0-28,32 0 0 0,-32 0 0 1,34 0-21-1,-34 0 21 0,42 0-79 1,-42 0 79-1,46 0-123 26,-46 0 123-26,34 9-155 0,-34-9 155 0,8 4-241 0,-8-4 241 0,4 12-440 29,-4-12 440-29</inkml:trace>
    </iact:actionData>
  </iact:action>
  <iact:action type="add" startTime="61153">
    <iact:property name="dataType"/>
    <iact:actionData xml:id="d88">
      <inkml:trace xmlns:inkml="http://www.w3.org/2003/InkML" xml:id="stk84" contextRef="#ctx0" brushRef="#br0">27403 18038 450 0,'0'0'0'1,"0"0"101"-1,0 0-101 0,0 0 109 0,0 0-109 0,0 0 84 28,0 0-84-28,0 0 135 0,0 0-135 0,0 0 105 0,0 0-105 0,0 0 71 2,0 0-71-2,21-114 41 27,-21 114-41-27,11-21 32 0,-11 21-32 0,2-12 15 0,-2 12-15 0,6-4 12 28,-6 4-12-28,0 0 10 0,0 0-10 0,0 0 5 0,0 0-5 0,0 0 10 0,0 0-10 1,0 0 4 26,0 0-4-27,0 0 19 0,0 0-19 0,0 0 31 1,0 0-31-1,0 0 32 0,0 0-32 0,0 7 16 28,0-7-16-28,0 0 25 0,0 0-25 0,0 0 35 0,0 0-35 0,0 0 24 0,0 0-24 0,9 0 8 28,-9 0-8-28,14 0 0 0,-14 0 0 0,24 0 0 0,-24 0 0 0,27-28 3 29,-27 28-3-29,32-35 2 0,-32 35-2 0,27-37 0 0,-27 37 0 0,21-37-2 0,-21 37 2 0,19-25-3 31,-19 25 3-31,13-20-2 0,-13 20 2 0,10-8-1 0,-10 8 1 0,2 0 1 0,-2 0-1 0,7 0 0 30,-7 0 0-30,4 0 1 0,-4 0-1 0,4 0 11 0,-4 0-11 0,4 0 0 0,-4 0 0 0,11 0-1 2,-11 0 1-2,4 15 0 27,-4-15 0-27,6 21 2 0,-6-21-2 0,13 25 15 0,-13-25-15 0,8 29 18 29,-8-29-18-29,13 28 20 0,-13-28-20 0,9 37 26 0,-9-37-26 0,10 44 27 0,-10-44-27 0,9 38 19 5,-9-38-19-5,2 28 14 24,-2-28-14-24,0 25 4 0,0-25-4 1,8 12 1-1,-8-12-1 0,0 7 3 27,0-7-3-27,0 0 1 0,0 0-1 0,4 0 1 0,-4 0-1 0,0 0 0 0,0 0 0 0,7 0 0 29,-7 0 0-29,0 0-4 0,0 0 4 0,4 0-1 0,-4 0 1 0,6 0-7 0,-6 0 7 0,6-4 0 37,-6 4 0-37,7-25 2 0,-7 25-2 0,10-18 0 0,-10 18 0 1,9-17-1-1,-9 17 1 0,10-21-3 0,-10 21 3 0,9-16 0 26,-9 16 0-26,2-9 0 0,-2 9 0 0,12-16 0 0,-12 16 0 0,5-3 0 43,-5 3 0-43,8-8-2 0,-8 8 2 0,15 0 0 0,-15 0 0 1,8-10 0-1,-8 10 0 0,9 0 0 0,-9 0 0 0,2 0 0 0,-2 0 0 0,0 0-1 29,0 0 1-29,4 0 1 0,-4 0-1 0,8 0 2 0,-8 0-2 0,9 0 2 0,-9 0-2 0,13 0 4 27,-13 0-4-27,8 0 1 0,-8 0-1 0,15 18-1 1,-15-18 1 0,6 35-3-1,-6-35 3 0,17 37 0 27,-17-37 0-27,2 46 0 0,-2-46 0 1,11 48 0-1,-11-48 0 0,6 46 5 4,-6-46-5-4,0 35 1 26,0-35-1-26,4 25 2 0,-4-25-2 0,0 12 0 0,0-12 0 0,0 6 0 39,0-6 0-38,0 0-26-1,0 0 26 0,0 0-72 1,0 0 72-1,0 0-98 0,0 0 98 0,0 0-152 0,0 0 152 0,0 0-389 0,0 0 389 0,0 0-665 28,0 0 665-28</inkml:trace>
    </iact:actionData>
  </iact:action>
  <iact:action type="add" startTime="62002">
    <iact:property name="dataType"/>
    <iact:actionData xml:id="d89">
      <inkml:trace xmlns:inkml="http://www.w3.org/2003/InkML" xml:id="stk85" contextRef="#ctx0" brushRef="#br0">28202 17928 642 0,'0'0'0'0,"0"0"263"26,0 0-263-26,0 0 188 0,0 0-188 1,0 0 123 0,0 0-123-1,0 0 52 0,0 0-52 0,0 0 41 25,0 0-41-25,0 0 12 0,0 0-12 0,0 0 0 0,0 0 0 0,53 41-5 26,-53-41 5-26,0 15-23 0,0-15 23 0,0 10-115 0,0-10 115 0,0 0-267 4,0 0 267-4,0 0-620 25,0 0 620-25</inkml:trace>
    </iact:actionData>
  </iact:action>
  <iact:action type="add" startTime="62188">
    <iact:property name="dataType"/>
    <iact:actionData xml:id="d90">
      <inkml:trace xmlns:inkml="http://www.w3.org/2003/InkML" xml:id="stk86" contextRef="#ctx0" brushRef="#br0">28229 17536 441 0,'0'0'0'1,"0"0"153"-1,0 0-153 0,0 0 151 0,0 0-151 0,0 0 59 27,0 0-59-27,0 0 24 1,0 0-24-1,0 0 4 1,0 0-4-1,0 0 0 0,0 0 0 0,7-163-23 27,-7 163 23-27,0 0-146 0,0 0 146 0,0 0-324 0,0 0 324 0</inkml:trace>
    </iact:actionData>
  </iact:action>
  <iact:action type="add" startTime="62390">
    <iact:property name="dataType"/>
    <iact:actionData xml:id="d91">
      <inkml:trace xmlns:inkml="http://www.w3.org/2003/InkML" xml:id="stk87" contextRef="#ctx0" brushRef="#br0">28623 16930 531 0,'0'0'0'0,"0"0"205"0,0 0-205 0,0 0 193 26,0 0-193-26,0 0 117 0,0 0-117 0,0 0 71 0,0 0-71 0,0 0 44 30,0 0-44-30,0 0 54 1,0 0-54-1,38 201 57 0,-38-201-57 0,0 79 46 0,0-79-46 0,0 76 53 28,0-76-53-27,0 87 48-1,0-87-48 0,0 81 32 0,0-81-32 0,0 82 20 0,0-82-20 0,0 74 10 27,0-74-10-27,0 65 8 0,0-65-8 0,0 57 3 0,0-57-3 0,0 44 0 0,0-44 0 1,0 37 4 26,0-37-4-27,0 25-4 0,0-25 4 0,0 9-1 0,0-9 1 0,0 4-39 27,0-4 39-27,-4 0-93 1,4 0 93-1,-13 0-145 0,13 0 145 0,-2 0-239 0,2 0 239 0,-8 0-427 65,8 0 427-64</inkml:trace>
    </iact:actionData>
  </iact:action>
  <iact:action type="add" startTime="62678">
    <iact:property name="dataType"/>
    <iact:actionData xml:id="d92">
      <inkml:trace xmlns:inkml="http://www.w3.org/2003/InkML" xml:id="stk88" contextRef="#ctx0" brushRef="#br0">28809 17504 577 0,'0'0'0'1,"0"0"235"23,0 0-235-24,0 0 131 0,0 0-131 0,0 0 82 0,0 0-82 0,0 0 32 57,0 0-32-57,0 0 98 0,0 0-98 0,0 0 52 0,0 0-52 1,-30-47 29-1,30 47-29 0,-33 0 14 0,33 0-14 0,-38 0 2 0,38 0-2 0,-34 0 0 0,34 0 0 0,-36 0-26 0,36 0 26 0,-34 10-109 35,34-10 109-35,-2 8-194 0,2-8 194 0,0 7-425 0,0-7 425 0</inkml:trace>
    </iact:actionData>
  </iact:action>
  <iact:action type="add" startTime="62943">
    <iact:property name="dataType"/>
    <iact:actionData xml:id="d93">
      <inkml:trace xmlns:inkml="http://www.w3.org/2003/InkML" xml:id="stk89" contextRef="#ctx0" brushRef="#br0">28988 17809 476 0,'0'0'0'1,"25"32"285"1,-25-32-285-2,19 25 206 24,-19-25-206-24,15 28 153 0,-15-28-153 0,13 30 93 0,-13-30-93 0,10 32 35 28,-10-32-35-28,6 18 39 0,-6-18-39 0,0 10 8 0,0-10-8 0,0 10 0 0,0-10 0 1,0 0-10 89,0 0 10-90,0 0-79 0,0 0 79 0,0 0-226 0,0 0 226 0,0 0-606 0,0 0 606 0</inkml:trace>
    </iact:actionData>
  </iact:action>
  <iact:action type="add" startTime="63113">
    <iact:property name="dataType"/>
    <iact:actionData xml:id="d94">
      <inkml:trace xmlns:inkml="http://www.w3.org/2003/InkML" xml:id="stk90" contextRef="#ctx0" brushRef="#br0">29121 17429 528 0,'0'0'0'1,"0"0"239"9,0 0-239-10,0 0 118 2,0 0-118-2,0 0 87 26,0 0-87-26,0 0 7 0,0 0-7 0,0 0 2 0,0 0-2 0,0 0 0 27,0 0 0-27,63-109-26 0,-63 109 26 0,0 0-142 0,0 0 142 0,0 7-354 0,0-7 354 0</inkml:trace>
    </iact:actionData>
  </iact:action>
  <iact:action type="add" startTime="63304">
    <iact:property name="dataType"/>
    <iact:actionData xml:id="d95">
      <inkml:trace xmlns:inkml="http://www.w3.org/2003/InkML" xml:id="stk91" contextRef="#ctx0" brushRef="#br0">29582 17601 361 0,'0'0'0'1,"0"0"197"-1,0 0-197 0,0 0 129 10,0 0-129-10,0 0 121 25,0 0-121-25,0 0 79 0,0 0-79 0,0 0 100 0,0 0-100 0,0 0 125 26,0 0-125-25,-38 38 92-1,38-38-92 0,-34 27 64 0,34-27-64 0,-35 25 52 0,35-25-52 0,-34 32 45 29,34-32-45-29,-21 42 30 0,21-42-30 0,-17 36 19 0,17-36-19 0,-6 37 8 0,6-37-8 0,0 28 9 29,0-28-9-29,0 18 6 0,0-18-6 0,0 10 8 0,0-10-8 1,0 9 0-1,0-9 0 0,25 9-4 27,-25-9 4-27,38 0-10 0,-38 0 10 0,36 0-13 0,-36 0 13 0,42-28-31 30,-42 28 31-30,29-46-40 0,-29 46 40 0,34-66-32 0,-34 66 32 0,23-60-18 0,-23 60 18 0,17-58-15 30,-17 58 15-30,15-53-10 0,-15 53 10 0,0-41-1 0,0 41 1 0,4-28-1 0,-4 28 1 1,0-12 0 1,0 12 0-2,0 0 0 27,0 0 0-27,0 0 1 0,0 0-1 0,0 0 3 0,0 0-3 0,0 0 23 28,0 0-23-28,0 8 14 0,0-8-14 0,0 41 15 0,0-41-15 0,0 60 16 1,0-60-16-1,0 50 13 96,0-50-13-96,0 53 3 0,0-53-3 0,0 52 0 0,0-52 0 0,0 38-2 0,0-38 2 0,0 29-3 0,0-29 3 0,0 25-40 0,0-25 40 0,0 8-90 0,0-8 90 0,0 0-192 0,0 0 192 0,0 0-453 0,0 0 453 1</inkml:trace>
    </iact:actionData>
  </iact:action>
  <iact:action type="add" startTime="63744">
    <iact:property name="dataType"/>
    <iact:actionData xml:id="d96">
      <inkml:trace xmlns:inkml="http://www.w3.org/2003/InkML" xml:id="stk92" contextRef="#ctx0" brushRef="#br0">29829 17941 497 0,'0'0'0'0,"0"0"220"0,0 0-220 0,0 0 169 30,0 0-169-30,0 0 98 0,0 0-98 0,0 0 58 0,0 0-58 0,130-218 57 0,-130 218-57 0,24-32 41 37,-24 32-41-37,12-12 30 0,-12 12-30 0,11-4 29 0,-11 4-29 0,8 0 35 0,-8 0-35 0,2 0 26 0,-2 0-26 0,17 4 22 28,-17-4-22-27,17 50 11-1,-17-50-11 0,23 65 1 0,-23-65-1 0,19 72 0 0,-19-72 0 0,17 65 0 30,-17-65 0-30,15 71-12 0,-15-71 12 0,0 57-32 0,0-57 32 0,4 53-45 0,-4-53 45 0,0 44-97 31,0-44 97-31,0 5-216 0,0-5 216 0,0 5-396 0,0-5 396 0</inkml:trace>
    </iact:actionData>
  </iact:action>
  <iact:action type="add" startTime="63993">
    <iact:property name="dataType"/>
    <iact:actionData xml:id="d97">
      <inkml:trace xmlns:inkml="http://www.w3.org/2003/InkML" xml:id="stk93" contextRef="#ctx0" brushRef="#br0">30278 18328 564 0,'0'0'0'1,"0"0"164"-1,0 0-164 0,0 0 188 1,0 0-188-1,101-261 113 27,-101 261-113-27,25-139 85 0,-25 139-85 0,19-144 75 0,-19 144-75 0,10-145 53 29,-10 145-53-29,0-153 52 0,0 153-52 0,0-147 22 0,0 147-22 0,-8-147 14 0,8 147-14 0,-42-137 2 30,42 137-2-30,-51-132 0 0,51 132 0 0,-54-123 0 0,54 123 0 0,-59-106-30 0,59 106 30 1,-64-90-111 3,64 90 111-4,-19-11-249 26,19 11 249-26,-12 0-653 0,12 0 653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2T22:12:07.2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5" units="cm"/>
      <inkml:brushProperty name="height" value="0.055" units="cm"/>
    </inkml:brush>
  </inkml:definitions>
  <iact:action type="add" startTime="820">
    <iact:property name="dataType"/>
    <iact:actionData xml:id="d0">
      <inkml:trace xmlns:inkml="http://www.w3.org/2003/InkML" xml:id="stk0" contextRef="#ctx0" brushRef="#br0">16846 4778 347 0,'0'0'73'8,"0"0"-40"6,0 0 24-14,0 0-7 16,0 0 48-16,0 0-29 11,0 0 31-10,0 0-27 9,-200 12 0 6,137 13-17-16,-11-1-9 16,-8 5-4-16,-5-1-9 15,-5-3 0-15,3 0-6 16,-8-4-15-16,-2-5 6 17,-8-3-2-17,-7-11-2 1,-8 8 11 19,-3-7-2-20,-3 7-9 0,6-4-5 16,6 3 18-16,-2 6-7 15,6 3-2-15,15 2 3 16,0-4-2-16,11-4-5 14,10 1-4-14,0 2-5 16,6 3 2-16,-12-2 2 8,-4 9 18 6,-5-2 1-14,-10 2-6 16,-2 4-7-16,-3-9 4 15,3-4-13-15,-6-3 2 21,1-1-3-21,11-9 4 0,-14 3 7 11,5-6-13 5,-10 0 12-16,-10 0-4 22,-5 0-5-22,-6 0-4 0,-4-6 3 15,-2-16-3-15,4-3-1 16,0 3 6-16,2 3-5 15,0 3 1-15,6 2 1 2,5 3 6 12,-5 3-4 2,9-9 11-16,-3 2-9 0,1-10 0 23,-2 4 2-23,3-1-3 0,-3 8-2 15,-3-7-3-15,-8 5 3 15,-6-5 0-15,-11 0 1 16,7 2-4-16,6-1 6 15,0 2-7-15,6 2 2 15,-11 7 3-15,5 7-1 8,-11 2 4 6,5 0 1-14,-3 0 1 16,-6 0-4-16,7 0 2 16,-7 0-1-16,8 0-3 20,-1 0 1-20,-3 0-4 0,11 0 2 11,6 0-1 5,2 0 5-16,2 0-2 22,-3 0-5-22,-3 0 2 0,-15 0-3 15,-19 0 2-15,-16-10 0 16,-7-3 1-16,-8 1-4 17,8-4 4-17,-7 4-1 0,-3-4 0 19,-5-4-1-19,5-1-1 16,0 0 1-16,10-2 1 18,8 5 1-18,11 8 1 0,-2 5 0 15,5 5 2-15,7 0-1 19,7 0-6-19,2 15 0 15,11 7 0-15,-9 3 0 16,-8-10 0-16,-3 2 0 15,7 4 0-15,9-6 0 18,16 1 0-18,7 9 0 0,1 1 0 16,3 4 0-16,4 7 0 26,-2 1 0-25,12-1 0-1,1 4 0 6,6-1 0-3,8 1 0 8,11-1 0 5,17 6 0-16,1 3 0 22,5-3 0-22,9 1 0 0,10-1 0 15,2-9 0-15,17-5 0 16,2-3 0-16,8-5 0 16,3-2 0-16,-1 0 0 15,1 15 0-15,-3 9 0 2,3 15 0 13,4 13 0-15,4 16 0 8,0 12 0 5,0 17 0-13,0 6 0 16,0 10 0-16,23 5 0 15,2 7 0-15,9 8 0 16,-2 17 0-16,-5 8 0 14,-2-2 0-14,-2 4 0 16,5-12 0-16,-5 5 0 22,0 5 0-22,-4 5 0 0,-2-1 0 16,-4-12 0-16,-3-5 0 16,-1-8 0-16,-5 7 0 20,2 6 0-20,3-4 0 0,-7 4 0 11,4-13 0 5,-2-1 0-16,3 3 0 11,-7-1 0-11,0 2 0 11,0-3 0 5,0-6 0-16,0-16 0 16,0-9 0-16,0-9 0 16,0-17 0-16,0-9 0 0,0-4 0 16,0-6 0-16,0-1 0 14,2-4 0-14,12-1 0 23,1 8 0-23,-2 1 0 0,6 12 0 15,-2 13 0-15,6 14 0 15,-4 15 0-15,4 3 0 17,2 4 0-17,3-12 0 21,-1-14 0-21,-2-8 0 0,5-32 0 14,-11-25 0-14,-4-18 0 9,-3-19 0-1,-5-1 0 13,9-3 0-21,-7 2 0 0,8-2 0 11,-3 3 0 5,10-8 0-16,-3 5 0 15,6 1 0-15,9 0 0 17,10-1 0-17,11 3 0 0,15 7 0 21,4-3 0-21,6 20 0 15,11 12 0-15,12 7 0 17,7 4 0-17,10-4 0 0,-4-11 0 15,2-1 0-15,2-4 0 15,-2 8 0-15,-2-8 0 16,9-1 0-16,5-4 0 22,3-3 0-22,17-12 0 0,-2-1 0 16,14 1 0-16,-6-8 0 15,2-2 0-15,-4 7 0 15,9 2 0-15,-5 1 0 16,4-2 0-16,-6-2 0 22,-4-8 0-22,-2-5 0 0,-11-4 0 16,-4-4 0-16,4 0 0 15,4 0 0-14,-3-21 0 15,-3-11 0-16,-13 3 0 15,-12 0 0-15,-9 0 0 16,-6 14 0-16,0-5 0 16,2 2 0-16,3 6 0 0,9 5 0 21,10-2 0-21,3 6 0 17,7 3 0-17,-2 0 0 0,1 0 0 15,-7 0 0-14,-3 0 0 14,0 0 0-15,-6 0 0 14,12 0 0-14,5 0 0 16,-2-16 0-16,4-9 0 8,0 0 0 7,-5 0 0-15,-3-8 0 15,10 9 0-15,0 4 0 23,4 3 0-23,-2 14 0 0,13-5 0 8,-3 8 0 8,-1 0 0-16,8 0 0 16,0-4 0-16,0-2 0 22,14 6 0-22,3 0 0 0,-2 0 0 15,4 10 0-15,-13 14 0 16,9-8 0-16,3 5 0 17,12-4 0-17,6-5 0 0,-5-5 0 14,3-3 0 3,-11 0 0-17,2 5 0 0,7 3 0 16,3-8 0-16,14 17 0 21,-13-1 0-21,-7 5 0 0,7-6 0 16,-7 2 0-16,7-2 0 15,0-4 0-15,6 5 0 16,-17-12 0-16,-4 3 0 22,-4 6 0-22,-9-13 0 0,-1 0 0 14,-3-4 0-14,-4 0 0 16,-5 0 0-16,-5 0 0 16,-16 0 0-16,9-19 0 16,-10-6 0-16,10 8 0 16,-8-4 0-16,8 14 0 15,-4 2 0-15,-9 5 0 22,-4 0 0-22,-14 0 0 0,-9 0 0 15,0 0 0-15,-15 0 0 16,-2 0 0-16,-4 0 0 17,-15-4 0-17,-8 4 0 0,-6-3 0 14,-11-3 0 3,2 2 0-17,2-4 0 0,-2 1 0 8,2 7 0 5,2-9 0-11,1 9 0 12,-5-3 0-14,8-3 0 15,-14-1 0-15,4-5 0 16,-7-1 0-16,-3 1 0 16,3-1 0-16,-3 6 0 22,-5-10 0-22,8 5 0 0,-3 5 0 14,8-28 0-14,6 8 0 17,-2-11 0-17,6-6 0 16,-2 8 0-16,-1-2 0 15,-3 2 0-15,-9 11 0 16,-1-8 0-16,4 1 0 16,-7-8 0-16,5-19 0 22,-5-10 0-22,-4 0 0 0,-4-8 0 15,-6-4 0-15,-9-6 0 2,-4-11 0 12,0-8 0 2,0 0 0-16,0-6 0 0,0-2 0 20,0-5 0-20,0-6 0 15,0-6 0-15,0-4 0 18,0-4 0-18,0-5 0 1,0 3 0 13,0-2 0-14,0 7 0 23,-9 10 0-23,1 8 0 0,-9 7 0 12,7 4 0 3,-5 2 0-15,0-14 0 16,-4-6 0-16,-4-28 0 17,2-6 0-16,-4-9 0-1,6-4 0 15,0 6 0-15,6-10 0 17,7 16 0-17,4 17 0 16,2 30 0-16,0 14 0 15,0 5 0-15,0-9 0 15,0-9 0-15,0-20 0 2,0-8 0 19,0 7 0-21,0 11 0 15,0 26 0-15,0 30 0 16,0 26 0-16,0 24 0 16,2 13 0-16,-2 3 0 0,6 0 0 16,7-16 0-16,6-13 0 15,12-4 0-15,3-13 0 23,-4 17 0-23,-3 11 0 0,-4 1 0 14,13 5 0-14,2-1 0 15,6-5 0-15,11 11 0 16,-9-1 0-16,5 1 0 22,6-6 0-22,6-3 0 0,11-5 0 10,-5 0 0 18,7 2 0-28,-8 2 0 0,1-1 0 0,-2 3 0 14,1 0 0-14,1 2 0 11,-1 1 0 4,10-1 0-15,2 6 0 16,13-8 0-16,6 8 0 16,6-1 0-16,0-5 0 10,-3 1 0-10,1-7 0 12,-4-3 0 5,-9-1 0-17,-16 2 0 0,6-4 0 14,-14 0 0-12,5 6 0 12,-3-6 0-14,-5 4 0 17,2-4 0-17,7 0 0 13,-3 3 0-13,7-3 0 24,0 0 0-24,0-3 0 0,2 6 0 15,-4 3 0-15,-5 2 0 16,-1 13 0-16,3 0 0 22,-12 4 0-22,-12 0 0 0,-7-3 0 8,-15-2 0 8,13-4 0-16,2-7 0 6,2 0 0 11,2 0 0-17,-4-5 0 15,-2 6 0-15,0-6 0 16,-2 4 0-16,0 1 0 17,-4-5 0-17,-1 1 0 0,5-4 0 15,4-4 0 0,4-3 0-14,0-1 0-1,7 0 0 21,-9-1 0-21,7 4 0 16,-5 1 0-16,-2 4 0 0,-2-4 0 16,-2-6 0-16,-6-7 0 15,-1-8 0-15,-3-12 0 15,-7-8 0-15,2-13 0 15,-8-4 0-15,-3-11 0 9,-7-11 0 4,-1-1 0-13,0-9 0 16,-4-10 0-16,0 6 0 16,0 7 0-16,0 12 0 22,0 10 0-22,0 8 0 0,0-6 0 9,-4-6 0 7,-13 7 0-16,-11-9 0 22,5 11 0-22,-6 2 0 0,-1 4 0 20,1 7 0-20,-1-3 0 0,-6 6 0 11,-6 3 0 5,4 11 0-16,9 8 0 17,-5 3 0-17,-6-3 0 0,-13-7 0 15,-6-8 0-15,-14-9 0 20,-9-7 0-20,1-1 0 17,-5 4 0-17,4 10 0 0,6 6 0 15,6 12 0-15,7 6 0 16,-8 6 0-15,5 2 0 14,-1 7 0-15,-5 8 0 22,9 10 0-22,4 5 0 0,0 6 0 22,-4 0 0-22,-3 0 0 0,-7 0 0 9,1 17 0 7,-10-5 0-16,-9-3 0 15,-6-9 0-15,-2 0 0 16,-6 0 0-15,6 0 0 13,-6 0 0-14,1 0 0 24,-1 0 0-24,2 0 0 0,-11 13 0 15,4 15 0-15,-12 12 0 0,0 6 0 14,-9 3 0 3,-2 0 0-17,-4-4 0 0,5-9 0 16,3 2 0-16,13-5 0 14,5-1 0-14,5 5 0 7,5-5 0 8,0 1 0 2,12-5 0-17,-5 1 0 0,5-4 0 16,13-1 0-16,-4 8 0 14,11-2 0-14,-7 2 0 17,-2 0 0-17,8 2 0 22,-6 3 0-22,13-6 0 0,2 7 0 21,-2-2 0-21,2-4 0 0,8 9 0 16,-2-3 0-16,0-2 0 9,1-4 0 8,1-2 0-17,0-5 0 15,5-5 0-15,4 5 0 15,-3-10 0-15,7 6 0 23,-8-2 0-23,-1-2 0 0,5 1 0 16,-9-3 0-16,5 2 0 0,8-2 0 14,0-1 0 3,-2 6 0-17,2-1 0 0,-7 6 0 15,1 0 0-15,2 0 0 16,4 2 0-16,-7-4 0 8,11-8 0 6,-6 1 0-14,-2-3 0 16,2-5 0-16,-2 5 0 15,4-5 0-15,6-4 0 14,2-1 0-14,3 4 0 16,4 2 0-16,-9 0 0 17,4-5 0-17,-3 5 0 22,-7-3 0-22,-5 4 0 0,-3 3 0 14,-7-5 0-14,-15 4 0 16,1-2 0-16,-3 0 0 16,9 2 0-16,0-5 0 16,12 7 0-16,11-7 0 16,13-3 0-16,4 4 0 9,10-8 0-9,5 4 0 13,-3-4 0 3,7 0 0-16,0 0 0 0,-3 0 0 16,3 5 0-16,0 14 0 15,4-9-148-15,0 9-271 20</inkml:trace>
    </iact:actionData>
  </iact:action>
  <iact:action type="add" startTime="8948">
    <iact:property name="dataType"/>
    <iact:actionData xml:id="d1">
      <inkml:trace xmlns:inkml="http://www.w3.org/2003/InkML" xml:id="stk1" contextRef="#ctx0" brushRef="#br1">16545 5151 609 0,'0'0'178'7,"0"0"-67"8,0 0-23-15,0 0-24 29,0 0-28-29,0 0-13 0,0 0-9 0,-36-8-1 9,-46 8 90 7,-15 0-49-16,-6 0 1 22,-5 0 0-22,-8 0 3 0,0 0 2 10,-2 0-8 5,-10 11-21-15,-1-2-3 23,1-5-1-23,-14-4-4 0,-1 0-4 15,0 0 0-15,-3 0 8 16,14 0-2-16,1 0-6 16,-8 0-9-16,6 0 3 0,-12 0-3 14,-11 0 8 2,10 0-5-16,-3 0-3 0,-3 0 4 22,13 0 12-22,-8 0-18 16,5 0 1-16,-14 0 1 0,-12 0-3 16,-13 0 5-16,-13 0 2 15,8 0-6-15,-1 9-4 16,8-2 9-16,2 1-4 14,8 9-4-14,5-5 4 22,-1 3-5-22,9-2 5 0,-2 0 1 16,-2-5 1-16,0-4-11 17,-11-4 0-17,-8 0 0 21,-4 0 0-21,8 0 0 0,-2 0 0 10,-8 0 0 5,-16 0 0-15,-7-12 0 5,-5-8 0 12,9-1 0-17,8-1 0 19,14 7 0-19,10 2 0 0,11 10 0 13,-1 3 0 2,-2 0 0-14,8 0 0 13,-2 0 0-14,8 0 0 3,-4 0 0 11,1-9 0-14,-16-4 0 21,-6 1 0-21,-4 1 0 16,-11 3 0-16,5 2 0 0,-9 6 0 17,-2 0 0-17,-2 0 0 14,-6 0 0-14,8 0 0 16,4 0 0-16,15 0 0 21,-2 0 0-21,8 0 0 0,-4 0 0 15,9 0 0-15,-1-3 0 17,7-8 0-17,-6-7 0 21,-3 6 0-21,-12-3 0 0,-7-13 0 13,3-3 0 3,4 2 0-16,16-1 0 0,16 4 0 16,7 10 0-16,14 7 0 18,6 9 0-18,10 0 0 18,19 0 0-18,17 0 0 0,13 0 0 13,8 9 0 3,3 10 0-16,3 4 0 2,9-3 0 12,2 0 0 1,13-1 0-15,2-1 0 0,4 1 0 22,2 3 0-22,0 2 0 16,11 1 0-16,-5 3 0 0,3 4 0 17,8 8 0-17,-9 10 0 14,9 8 0-14,0 6 0 16,0 14 0-16,0 12 0 14,0 13 0-14,0 24 0 8,5 2 0 6,22 11 0-14,-6-9 0 17,2-4 0-17,-4-9 0 21,2 1 0-21,3-1 0 0,1 4 0 8,2 0 0 9,-2 0 0-17,9 6 0 15,2-5 0-14,4-4 0 21,-4-1 0-22,4-14 0 0,0-1 0 19,2-4 0-19,4-10 0 0,-10-7 0 13,2-9 0 3,-6 1 0-16,-5-1 0 1,-2 14 0 12,-1 7 0 3,-1 8 0-15,0 1 0-1,4 2 0 21,-3-10 0-21,-8-11 0 16,-1-6 0-16,4-13 0 0,-10 0 0 16,3 6 0-16,1-2 0 15,2-5 0-15,-7 7 0 16,-2-2 0-16,-1-4 0 22,-1-8 0-22,-4-15 0 1,2-13 0 13,-2-14 0-14,4-2 0 16,-4-9 0-16,0-4 0 16,0 0 0-16,0 5 0 16,6 5 0-16,5 12 0 15,2 10 0-15,1 4 0 16,-1-1 0-16,-5-7 0 21,3-13 0-21,-9-3 0 0,9-2 0 16,-11-7 0-16,4-3 0 16,15 0 0-16,8 0 0 16,24 0 0-16,12 0 0 0,15 0 0 16,-4-3 0-16,23-15 0 15,8 1 0-15,13-2 0 23,8-2 0-23,1 2 0 0,-1-2 0 15,13 5 0-15,9 11 0 16,12 5 0-16,13 0 0 14,2 0 0-14,0 0 0 16,0 21 0-16,4-6 0 22,4 3 0-22,17-7 0 0,5-2 0 22,7-4 0-22,1-2 0 0,-15 1 0 9,0 9 0 12,3 2 0-21,7 7 0 0,3-3 0 12,10 2 0 3,-10 0 0-15,8-10 0 15,4-2 0-15,7-9 0 22,8 0 0-22,-6 0 0 0,-6 0 0 15,-12-9 0-15,-5-10 0 16,-15-6 0-16,-13 4 0 17,-10-4 0-17,-26 8 0 0,-14-5 0 15,-5 1 0-15,-3-1 0 15,-8-3 0-15,-3 3 0 8,-7 1 0 7,-10-1 0-15,2 7 0 14,-15-2 0-14,5 2 0 17,-7 3 0-17,2-10 0 14,2 6 0-14,13 1 0 16,4-2 0-15,17-4 0 20,9 5 0-21,14 0 0 0,9 4 0 22,6-1 0-22,0 5 0 0,8 8 0 16,15 0 0-16,2 0 0 10,13 0 0 7,2 0 0-17,0 0 0 0,0 0 0 14,-11 0 0 1,16 0 0-15,-14 0 0 6,1 0 0 11,-9 0 0-17,-13-4 0 16,-14 1 0-16,2-2 0 0,-11 5 0 16,0 0 0-16,1 0 0 16,-1 0 0-16,0 0 0 15,3-13 0-15,-5 0 0 15,-4-3 0-15,-6 5 0 22,-9 7 0-22,-11-2 0 0,-12 6 0 15,-12 0 0-15,-9 0 0 16,-7 0 0-16,-7-3 0 22,-5-5 0-22,0 0 0 0,6 5 0 8,0-3 0 9,5 3 0-17,-7-1 0 13,7-1 0-13,-9 5 0 9,2 0 0 7,13-4 0-16,-7 1 0 15,14-1 0-14,1-4 0 15,-8-2 0-16,2 7 0 0,-15-7 0 16,-13 8 0-16,-10-4 0 14,-12 6 0-11,-1 0 0 17,-6 0 0-20,-2 0 0 1,-8 0 0 14,-7 0 0-15,0 0 0 15,-4 0 0-15,0 0 0 15,0 0 0-15,0 0 0 17,0 0 0-17,0 0 0 21,11-28 0-21,-1-26 0 0,11-26 0 16,-4-30 0-16,-6-5 0 22,-7-7 0-22,-4-8 0 0,0-9 0 8,4 3 0 14,-4-2 0-22,0 10 0 0,0 6 0 14,0-1 0-14,0 1 0 12,0-16 0 0,0-14 0-12,-4-16 0 10,-6-7 0 6,1-1 0-16,5 18 0 15,-2 3 0-15,6 11 0 16,-3 9 0-16,3 9 0 16,0 15 0-16,0 0 0 0,0 4 0 17,0 6 0-17,0 0 0 21,0 7 0-21,0 8 0 0,0 16 0 15,0 12 0-15,0 26 0 16,0 7 0-16,0 18 0 15,0 7 0-15,0 0 0 16,0 0 0-16,0 0 0 7,0 0 0 6,0 0 0-13,0 0 0 17,0 0 0-17,0 0 0 16,-6-8 0-16,-34-24 0 15,-19-11 0-15,-8-4 0 20,3 4 0-20,14 18 0 0,8 11 0 15,-3 6 0-15,-1-2 0 16,-4 3 0-16,-3 2 0 19,-10 5 0-19,-15 0 0 15,-15 0 0-15,0 0 0 16,-12 0 0-16,-5 0 0 15,-10 9 0-15,-4 7 0 2,-5 0 0 13,3 1 0-15,4-6 0 16,8 1 0-16,0-3 0 22,-4-5 0-22,-4 5 0 0,-13-6 0 14,6-3 0-14,-10 6 0 16,-2-6 0-16,13 3 0 15,-5-3 0-15,4 4 0 16,5-4 0-16,0 0 0 17,1 0 0-17,-7 0 0 4,-16 0 0 12,-5 0 0-16,-14-7 0 17,1 1 0-17,8 6 0 19,2 0 0-19,-4 0 0 0,2 0 0 12,-19 0 0 4,0 0 0-16,-2 0 0 16,3 0 0-16,9 0 0 1,13-12 0 19,7-7 0-20,8-6 0 16,11 5 0-16,-1 2 0 16,13 3 0-16,11 5 0 0,15 3 0 16,10 3 0-16,14 0 0 15,5 4 0-15,3-4 0 17,5-1 0-17,-2 1 0 4,-6 2 0 13,7-4 0-17,-7 6 0 14,-5 0 0-14,-7 0 0 16,-9 0 0-16,-11 0 0 16,-12 0 0-16,-13 0 0 22,-6 0 0-22,-9 0 0 0,-14 0 0 10,-13 0 0 16,-15 0 0-26,-8-4 0 0,-15-9 0 0,-7 5 0 11,-1 1 0 5,10 3 0-16,4 4 0 16,3-8 0-16,4 4 0 16,8-5 0-16,12 2 0 0,3-2 0 16,6 6 0-16,-6-3 0 9,-2 6 0 4,2 0 0-13,10 0 0 15,9 0 0-15,15 18 0 16,3 10 0-16,10 4 0 15,-3-3 0-15,-4 0 0 16,6 3 0-16,-2-3 0 16,4-5 0-16,1-2 0 22,1-7 0-22,-6 2 0 0,4-5 0 15,-6-9 0-15,5-3 0 22,-1 0 0-22,-2 0 0 0,8 0 0 9,-5-7 0 7,7-14 0-16,7 2 0 16,4-3 0-16,-1 7 0 24,7-7 0-24,-4 3 0 0,9-3 0 0,4 3 0 14,8-2 0-12,9 0 0 12,8 4 0-14,11 5 0 16,2 5 0-16,10 4 0 15,-10-2 0-15,2 5 0 16,-8 0 0-16,-11 0 0 5,-5 0 0 12,-11-4 0-17,5-5 0 15,-8-7 0-15,0 5 0 15,-2-6 0-15,-6 5 0 14,-1 6 0-14,5 6 0 16,0 0 0-16,-5 0 0 16,-1 0 0-16,-5 0 0 23,-2 12 0-23,-4 6 0 0,7-5 0 15,3 2 0-15,7 2 0 22,12-2 0-22,11-3 0 0,13 5 0 10,14-5 0 8,1 5 0-18,-1-4 0 0,5 3 0 13,-7 5 0-2,9-10 0-11,10-2 0 11,7-1 0 4,3-8 0-15,5 0 0 17,0 0 0-17,0 4 0 0,0 13 0 16,0 19 0-16,0 20 0 15,0 19 0-15,0 6 0 15,13 1 0-15,2 5 0 22,-3-6 0-22,-1 0 0 0,2 10 0 16,6 18 0-16,4 19 0 15,-2 21 0-15,6 16 0 16,-1 6 0-16,7-2 0 15,-1-4 0-15,10 7 0 16,-2-7 0-16,6 6 0 22,7-5 0-22,4-5 0 0,-4-10 0 22,-3-11 0-22,1-7 0 0,-11-1 0 8,2-5 0 9,-8-2 0-17,-5-10 0 19,-12-8 0-19,-4-23 0 0,-7-13 0 12,-2-11 0-1,-4-2 0-11,0-10 0 11,0 1 0 5,0 8 0-16,0 5 0 16,0 12 0-16,9 8 0 0,1 0 0 16,1-2 0-16,6-5 0 15,-5-6 0-15,-8-8 0 16,3-8 0-16,-5-9 0 22,8 2 0-22,-1-6 0 0,6 2 0 14,-5-2 0-14,7-4 0 16,-9 3 0-16,1-16 0 22,1-6 0-22,-5-10 0 0,-1-7 0 9,19 0 0 7,19-11 0-16,19-33 0 5,21-15 0 12,1 15 0-17,1 6 0 22,-2 11 0-22,0 6 0 0,7 10 0 9,-9 1 0 7,-4 7 0-16,12-6 0 17,3-4 0-17,8-2 0 0,6-10 0 14,9 0 0 8,-4 6 0-22,8 1 0 0,-2 11 0 16,6 1 0-16,0 6 0 16,0 0 0-16,-6 0 0 0,-2 0 0 16,2-15 0-16,-5-10 0 15,5-3 0-15,-4-1 0 15,-5 4 0-15,1 1 0 22,-1 5 0-22,-10 10 0 0,0-4 0 15,-12 10 0-15,-3-1 0 16,0-8 0-16,0-5 0 15,7-4 0-15,-3-2 0 17,7 3 0-17,8 2 0 7,2 11 0 6,17 1 0-13,2 6 0 16,11 0 0-16,2 0 0 17,8 0 0-17,3 0 0 19,8 0 0-19,4 0 0 0,10-6 0 16,5-11 0-16,4 3 0 14,-6 7 0-14,4-1 0 16,-13 8 0-16,-2 0 0 19,-6 0 0-19,-7 0 0 15,-5 0 0-15,1-4 0 17,-13-5 0-17,-5-3 0 0,-14 1 0 16,-3 3 0-16,-1 8 0 15,1 0 0-15,1 0 0 15,1 0 0-15,0 0 0 7,1 0 0 8,3 0 0-15,6 0 0 15,-10 0 0-15,6 0 0 16,-7 8 0-16,-5-8 0 22,5 0 0-22,5 0 0 0,12 0 0 9,11 0 0 12,4-18 0-21,1-6 0 0,-1 5 0 17,0 2 0-17,-4 5 0 21,4 6 0-21,11 3 0 0,2-1 0 11,6-1 0 5,4-2 0-16,-6 1 0 15,2 3 0-15,-4 3 0 15,9 0 0-15,10 0 0 2,-3 0 0 18,-9 0 0-20,-3 0 0 16,-21 0 0-16,-11 0 0 16,-3 0 0-16,1 0 0 0,5 0 0 16,4 0 0-16,-3-8 0 15,3-9 0-15,2 2 0 16,4-1 0-16,5 3 0 6,-1-2 0 10,5 2 0-16,0-5 0 15,-1 6 0-15,-3-4 0 15,-10 0 0-15,-13 1 0 16,-12 5 0-16,-9-2 0 15,-6 9 0-15,4 3 0 17,-4-4 0-17,-5 4 0 20,-15 0 0-20,-11 0 0 0,-10 0 0 17,-11 0 0-17,-4 0 0 16,-8 0 0-16,-3 0 0 15,-8-6 0-15,-2 6 0 17,5 0 0-17,-3 0 0 0,6 0 0 14,7 0 0-9,2 0 0 13,8 0 0-18,-2 0 0 15,2 0 0-15,-2 0 0 16,-2 0 0-16,-4 0 0 0,-8 0 0 15,-7 0 0-14,0 0 0 14,-9 0 0-15,3 0 0 15,-11 0 0-15,1 0 0 23,-5 0 0-23,0 0 0 0,0 0 0 14,0 0 0-14,0 0 0 16,0 0 0-16,0 0 0 16,4 0 0-16,-4-7 0 22,15-22 0-22,-5-10 0 0,9-23 0 10,2-16 0 11,-8 1 0-21,-7-14 0 0,0-6 0 16,-6-11 0-16,0-5 0 16,0-5 0-16,-6 8 0 16,-15 2 0-16,-2 19 0 16,-2 6 0-16,1 1 0 0,1-2 0 15,4-6 0-14,2-13 0 21,5-3 0-22,5-15 0 0,3-11 0 14,4-3 0 2,0-1 0-16,0 2 0 0,0 12 0 16,0 11 0-16,0 14 0 15,0 12 0-15,0 2 0 16,0 1 0-16,0 4 0 22,0 10 0-22,0 2 0 0,0 16 0 14,-6 7 0-14,-2 2 0 16,-1 0 0-16,-8-5 0 16,-2-10 0-16,-4-9 0 15,-6-13 0-15,-1-4 0 22,1 13 0-21,3 10 0-1,7 28 0 20,7 22 0-20,3 9 0 0,9 0 0 12,-8 0 0 3,-22-4 0-15,-6-17 0 16,-12 5 0-16,2-8 0 16,10 11 0-16,13 1 0 0,8 8 0 16,11 1 0-16,4 3 0 22,-5 0 0-22,5 0 0 0,0 0 0 14,0 0 0 2,-4 0 0-16,-2 0 0 0,0 0 0 16,-26 0 0-16,-16 35-62 15,29-14-246-15,16 1-129 16</inkml:trace>
    </iact:actionData>
  </iact:action>
  <iact:action type="add" startTime="16301">
    <iact:property name="dataType"/>
    <iact:actionData xml:id="d2">
      <inkml:trace xmlns:inkml="http://www.w3.org/2003/InkML" xml:id="stk2" contextRef="#ctx0" brushRef="#br1">14005 4571 880 0,'0'0'187'17,"0"0"-16"-17,0 0-21 16,0 0-21-16,0 0-29 16,0 0-16-16,0 0-24 16,0 0-14-16,59 3-20 16,-48-80 13-16,2-29-14 0,-1-34-5 21,3-18 5-21,0-22 4 16,-7-9-5-16,1 17-12 0,1 13 6 16,-1 9-5-16,3 14-4 15,3 17-9-15,-9 26 0 16,11 29 0-16,-13 21 0 14,-1 24 0-14,3 7 0 8,-6 8 0 6,0 4 0-14,8 0 0 16,3 41 0-16,4 41 0 16,8 20 0-16,10-5 0 22,-1-4 0-22,0-3 0 0,-1-12 0 10,1-11 0 5,2-19 0-15,1-16 0 22,-3-10 0-22,8-19 0 0,2-3 0 16,7 0 0-16,1-28 0 15,-1-37 0-15,-3-17 0 17,-4-12 0-17,-8 4 0 0,-5 19 0 16,-10 24 0-16,-10 19 0 14,-7 19 0-14,-2 9 0 22,0 0 0-22,0 0 0 16,0 0 0-16,6 0 0 0,-2 37 0 16,5 47 0-16,6 32 0 31,-1 11 0-31,-5 8 0 0,-3 14 0 0,1 23 0 22,-7 9 0-22,0-1 0 0,0-14 0 26,0-19 0-26,0-29 0 0,0-22 0 9,0-31 0-6,0-25 0 6,0-23 0 7,0-17 0-16,0 0 0 15,42-57 0-15,2-21 0 16,-6 1-5-16,-11 2-116 22,-14 7-60-22,-13 43-119 0,0 5-103 15</inkml:trace>
    </iact:actionData>
  </iact:action>
  <iact:action type="add" startTime="17235">
    <iact:property name="dataType"/>
    <iact:actionData xml:id="d3">
      <inkml:trace xmlns:inkml="http://www.w3.org/2003/InkML" xml:id="stk3" contextRef="#ctx0" brushRef="#br1">15632 2899 556 0,'0'0'317'0,"0"0"-132"17,0 0-46-17,0 0-35 0,0 0 0 15,0 0-28-15,0 0-4 15,15 244-19-15,-30-165-5 23,11-1-6-23,-11 0-16 0,7 2-16 15,4-1-6-15,-3-1-2 16,7-13-2-16,0-21-3 22,0-19-19-22,0-22-27 0,0-3-33 14,0-19-120-14,0-22-16 10,0 1-170 13</inkml:trace>
    </iact:actionData>
  </iact:action>
  <iact:action type="add" startTime="17553">
    <iact:property name="dataType"/>
    <iact:actionData xml:id="d4">
      <inkml:trace xmlns:inkml="http://www.w3.org/2003/InkML" xml:id="stk4" contextRef="#ctx0" brushRef="#br1">15974 2985 747 0,'0'0'342'14,"0"0"-158"-14,0 0-37 15,0 0-56-15,0 0-24 24,0 0 36-24,-83 3-30 0,37 12-21 14,0 0-11-14,6 5-16 16,-9 5-16-16,-8 12-7 15,-2 6-2-15,2 4-14 22,-12-12-94-22,6-2-90 0,48-33-147 15,11 0-749-15</inkml:trace>
    </iact:actionData>
  </iact:action>
  <iact:action type="add" startTime="18106">
    <iact:property name="dataType"/>
    <iact:actionData xml:id="d5">
      <inkml:trace xmlns:inkml="http://www.w3.org/2003/InkML" xml:id="stk5" contextRef="#ctx0" brushRef="#br1">16184 3630 418 0,'0'0'517'0,"0"0"-316"15,0 0-35-15,0 0-34 16,0 0-22-16,0 0-10 15,156 5 1-15,-90-5-15 16,-3 0-31-16,0 0-12 22,-4 0-17-22,-8 0-18 0,-7 0-8 16,-6 0-1-16,-17 0-29 22,-11 0-91-22,-10 0-70 0,0 0-95 8,0 0-172 7</inkml:trace>
    </iact:actionData>
  </iact:action>
  <iact:action type="add" startTime="18422">
    <iact:property name="dataType"/>
    <iact:actionData xml:id="d6">
      <inkml:trace xmlns:inkml="http://www.w3.org/2003/InkML" xml:id="stk6" contextRef="#ctx0" brushRef="#br1">16233 3920 833 0,'0'0'262'1,"0"0"-72"-1,0 0-9 16,0 0-94-16,0 0 15 13,0 0-12-13,145 18-14 16,-86-18-17-16,-2 0-9 22,8 0-14-22,-8 0-26 0,-4 0-9 16,-9 0-1-16,1 0-8 22,-8-9-72-22,-5-20-80 0,-5-7-83 8,-27 14-82 9,0 7-503-17</inkml:trace>
    </iact:actionData>
  </iact:action>
  <iact:action type="add" startTime="18808">
    <iact:property name="dataType"/>
    <iact:actionData xml:id="d7">
      <inkml:trace xmlns:inkml="http://www.w3.org/2003/InkML" xml:id="stk7" contextRef="#ctx0" brushRef="#br1">17299 3336 760 0,'0'0'335'1,"0"0"-137"2,0 0-19 6,0 0-56 6,0 0 5-15,0 0-3 16,42 0-22-15,7 0-51 14,20 0-8-15,18 0-44 16,3 0 0-16,9 0 0 22,-10 0 0-22,-1 0 0 0,-16 0 0 15,-9 0 0-15,-23 0 0 16,-17 0 0-16,-10 0 0 16,-13 0 0-16,0 0 0 0,0 0 0 16,0 0-74-16,0 0-145 14,0 0-55-5,-13 0-88-9,7 0-300 14</inkml:trace>
    </iact:actionData>
  </iact:action>
  <iact:action type="add" startTime="19168">
    <iact:property name="dataType"/>
    <iact:actionData xml:id="d8">
      <inkml:trace xmlns:inkml="http://www.w3.org/2003/InkML" xml:id="stk8" contextRef="#ctx0" brushRef="#br1">18110 4162 698 0,'0'0'307'1,"0"0"-123"14,0 0-38-15,0 0-65 11,0 0-19-10,0 0-27 8,116-77 6 7,-97-19-2-16,7-26 23 16,3-21-1-16,-2-19-17 15,3 3-6-15,4-11-6 17,-9 0-8-17,-6-2-14 0,-4 10-1 15,-11 21-6 7,-2 45-2-21,-2 30 1-1,6 33 0 0,-6 20 1 14,0 13 1-14,0 0 14 16,0 0 17-16,0 0 1 15,13 59 6-15,6 18-14 16,6 12-28-16,13-18 0 15,-4-18 0-15,10-9 0 25,0-16 0-25,17-3 0 0,3-13 0 12,-3-12 0-12,8 0 0 16,1-29-8-16,-7-51 7 23,-8-23-4-23,-7-16 2 0,-10-8 0 8,-6 5 1 9,-5 16 1-17,-4 28 1 12,-16 34 3-12,-1 26-3 10,-6 18 4 5,0 0-3-15,0 0 5 16,0 5-3-16,0 52 3 16,0 33-6-16,0 28 0 0,0 14 0 16,4 11 0-16,1 4 0 15,-5 0 0 8,2-4 0-23,-2-22 0 0,0-21 0 0,0-35 0 15,0-20 0-15,0-20 0 15,0-17 0-15,0-5 0 15,0-3 0-15,0 0 0 8,0 0 0 5,0 0-25 3,0 0-50-16,0 0-80 0,0 0-81 17,0 0-222-17</inkml:trace>
    </iact:actionData>
  </iact:action>
  <iact:action type="add" startTime="21373">
    <iact:property name="dataType"/>
    <iact:actionData xml:id="d9">
      <inkml:trace xmlns:inkml="http://www.w3.org/2003/InkML" xml:id="stk9" contextRef="#ctx0" brushRef="#br1">431 4293 762 0,'0'0'237'13,"0"0"-79"-13,0 0-18 9,0 0-15 6,0 0-27-15,0 0-20 15,0 0-16-15,0 16-11 15,0-68-16-15,0-36 25 14,0-21-22-14,0-13-23 17,10-21-9-17,1 0 3 21,-3 8-8-21,1-2-1 0,5 28 2 17,-5 24-2-17,10 14 1 16,-2 24-1-16,6 10 4 15,8 3-2-15,1 11 1 16,10 5-3-16,-2 18 4 15,4 0-1-15,3 0 1 16,-1 41-2-16,-6 21-2 24,-10 7 4-24,-7-4 0 0,-17 4-3 0,-6 2 0 14,0 1-2-14,-12-7-1 16,-45-2-2-16,-15-6-2 15,-8-17-6-15,2-3-4 21,2-9-1-21,26-6 4 16,7-9 5-16,20-1 5 0,13-5 3 16,10-7 0-16,0 11 2 15,0 6 3-15,38 13-2 16,21 15-1-16,8 10 5 22,3 16 9-21,-3 11 3-1,-2-1-9 7,-12-10 2 10,-7-7-6-17,-16-11-3 22,-5-13-3-22,-16-10 0 0,-5-10-1 15,-4-12-18-15,0-8-31 16,0 0-55-16,0 0-68 15,0 0-110-15,0 0-354 16</inkml:trace>
    </iact:actionData>
  </iact:action>
  <iact:action type="add" startTime="22055">
    <iact:property name="dataType"/>
    <iact:actionData xml:id="d10">
      <inkml:trace xmlns:inkml="http://www.w3.org/2003/InkML" xml:id="stk10" contextRef="#ctx0" brushRef="#br1">1413 3749 740 0,'0'0'133'23,"0"0"-22"-23,0 0 9 0,0 0-53 9,0 0-14 13,0 0 8-22,-194 248 1 0,175-194 4 15,15-1-11-15,4-3-18 16,0-17 9-16,10-8-9 16,26-11-8-16,0-14-16 16,4 0 1-16,-4 0-10 0,-7-4-4 14,-8-28-1-3,-2-8 0-11,-10-2-3 13,-5-6-29 2,-4-9-42-15,0 32-91 15,0-3-156-15</inkml:trace>
    </iact:actionData>
  </iact:action>
  <iact:action type="add" startTime="22627">
    <iact:property name="dataType"/>
    <iact:actionData xml:id="d11">
      <inkml:trace xmlns:inkml="http://www.w3.org/2003/InkML" xml:id="stk11" contextRef="#ctx0" brushRef="#br1">1737 2838 787 0,'0'0'196'19,"0"0"-48"-19,0 0-51 0,0 0-7 10,17 218-6 6,-17-106-6-16,0 16-9 16,0 6-3-16,0 9-8 22,0-3-17-22,0-5-15 0,0-13-9 15,-10-24-10-15,-1-25-5 16,3-24-2-16,3-20-1 16,5-16-13-16,0-13-30 15,0 0-57-15,0-34-73 0,0-7-8 17,0-3-141 7</inkml:trace>
    </iact:actionData>
  </iact:action>
  <iact:action type="add" startTime="22931">
    <iact:property name="dataType"/>
    <iact:actionData xml:id="d12">
      <inkml:trace xmlns:inkml="http://www.w3.org/2003/InkML" xml:id="stk12" contextRef="#ctx0" brushRef="#br1">2123 3447 811 0,'0'0'228'1,"0"0"-123"-1,0 0 63 14,0 0-40-14,-272 0-42 11,165 21-33 4,18 7-34-15,11 0-14 16,15 0-5-16,19-7-10 22,10-8-68-22,25-13-101 0,9 0-67 15,0 0-405-15</inkml:trace>
    </iact:actionData>
  </iact:action>
  <iact:action type="add" startTime="23225">
    <iact:property name="dataType"/>
    <iact:actionData xml:id="d13">
      <inkml:trace xmlns:inkml="http://www.w3.org/2003/InkML" xml:id="stk13" contextRef="#ctx0" brushRef="#br1">2171 3802 555 0,'0'0'220'0,"0"0"-81"15,0 0 4-14,0 0-41 15,0 0-32-16,-181 218-21 15,158-181-19-15,10-9-1 16,13 0-10-16,0-3-8 26,0-6-2-26,51-7-8 0,4-12 0 0,4 0-1 11,-9 0-1 5,-8-28-3-16,0-24 2 16,-8-11-1-16,-13 4 2 15,-2 5-2-15,-12 12 3 0,-7 23-1 17,8 9 2-17,-8 10 0 22,0 0 0-22,0 0 1 0,0 0 1 15,0 0 14-15,0 0 6 15,0 0-7-15,0 0-1 15,0 0 22-15,0 10 22 16,4 34-12-16,0 30-41 22,3 0 4-22,3-2-7 0,-3-1-3 16,-5-18 0-16,4-17-3 22,-6-15-15-22,0-17-25 0,0-4-101 8,4-16-24 9,-4-22-142-17,0-6-456 15</inkml:trace>
    </iact:actionData>
  </iact:action>
  <iact:action type="add" startTime="23743">
    <iact:property name="dataType"/>
    <iact:actionData xml:id="d14">
      <inkml:trace xmlns:inkml="http://www.w3.org/2003/InkML" xml:id="stk14" contextRef="#ctx0" brushRef="#br1">2683 2629 552 0,'0'0'230'0,"0"0"-66"14,0 0-66-14,0 0-40 15,0 0-7-15,30 291 14 16,-30-168-10-16,4 15 4 22,2 14-12-22,-6-5 5 0,0 3-4 16,0-6-30-16,0-18-10 21,0-23-5-21,-6-21-3 0,-11-35-3 11,9-17-49 4,-1-30-71-15,9 0-32 15,0-24-283-15</inkml:trace>
    </iact:actionData>
  </iact:action>
  <iact:action type="add" startTime="23991">
    <iact:property name="dataType"/>
    <iact:actionData xml:id="d15">
      <inkml:trace xmlns:inkml="http://www.w3.org/2003/InkML" xml:id="stk15" contextRef="#ctx0" brushRef="#br1">2888 3405 498 0,'0'0'339'4,"0"0"-143"12,0 0-1-16,0 0-81 15,-293 78-37-15,206-44-43 16,16-3-29-16,10-6-5 22,16-3-28-22,22-6-93 0,23-16-77 8,0 0-246 7</inkml:trace>
    </iact:actionData>
  </iact:action>
  <iact:action type="add" startTime="24211">
    <iact:property name="dataType"/>
    <iact:actionData xml:id="d16">
      <inkml:trace xmlns:inkml="http://www.w3.org/2003/InkML" xml:id="stk16" contextRef="#ctx0" brushRef="#br1">3063 3782 728 0,'0'0'324'0,"0"0"-129"0,0 0-56 15,0 0-42-15,0 0-66 17,101 250-31-17,-101-218 0 0,0-17-100 16,0-15-128-16,0 0-548 15</inkml:trace>
    </iact:actionData>
  </iact:action>
  <iact:action type="add" startTime="24365">
    <iact:property name="dataType"/>
    <iact:actionData xml:id="d17">
      <inkml:trace xmlns:inkml="http://www.w3.org/2003/InkML" xml:id="stk17" contextRef="#ctx0" brushRef="#br1">3238 3368 592 0,'0'0'282'1,"0"0"-109"-1,0 0-69 7,0 0-62 15,0 0-36-22,0 0-6 0,37-93-6 16,-37 93-49-16,0 5-79 21,0 11-208-21,7 0-180 0</inkml:trace>
    </iact:actionData>
  </iact:action>
  <iact:action type="add" startTime="24543">
    <iact:property name="dataType"/>
    <iact:actionData xml:id="d18">
      <inkml:trace xmlns:inkml="http://www.w3.org/2003/InkML" xml:id="stk18" contextRef="#ctx0" brushRef="#br1">3781 3496 200 0,'0'0'411'0,"0"0"-204"16,0 0-45-16,0 0-60 14,0 0-27-14,0 0 20 16,-57 99 10-16,13-54-21 7,4 3-15 9,0 9-11-15,2 5-7 12,17 2-7-13,0 3-24 16,19-16-16-16,2-5-1 16,0-13-1-16,31-8-4 22,22-21-4-22,8-4 1 0,-2-8 1 9,-4-61-1 13,-15-19 5-22,-8-12-2 0,-18-8 0 16,-9 14-11-16,-5 9-20 16,0 16-19-16,0 16-48 15,-5 10-35-15,-9 28-5 16,5 15-68-16,9 0-345 15</inkml:trace>
    </iact:actionData>
  </iact:action>
  <iact:action type="add" startTime="24927">
    <iact:property name="dataType"/>
    <iact:actionData xml:id="d19">
      <inkml:trace xmlns:inkml="http://www.w3.org/2003/InkML" xml:id="stk19" contextRef="#ctx0" brushRef="#br1">4097 4089 466 0,'0'0'229'0,"0"0"-92"15,0 0 12-15,0 0-50 16,0 0-15-16,99-237-15 29,-69 192-8-27,-3 8-6 1,5 5-17-3,-5 11-9 1,1 3-8 21,-1 18 2-22,0 0 17 0,-3 21-30 12,1 48-10 4,-4 13-3-16,-2-8-7 16,-9-22-9-16,-10-23-17 16,0-16-50-16,0-13-49 0,0 0-129 15,0-25-346-4</inkml:trace>
    </iact:actionData>
  </iact:action>
  <iact:action type="add" startTime="25231">
    <iact:property name="dataType"/>
    <iact:actionData xml:id="d20">
      <inkml:trace xmlns:inkml="http://www.w3.org/2003/InkML" xml:id="stk20" contextRef="#ctx0" brushRef="#br1">4944 3308 585 0,'0'0'196'13,"0"0"-64"-13,0 0-4 14,0 0-45-14,0 0-23 22,0 0-25-22,0 0 1 0,-177 185 8 10,173-145 17 16,4 4 9-26,0 6-20 0,0 11 9 0,4 9-27 11,28 4 1 5,2-2-14-16,-1-6 7 16,-9-16-4-16,-5-13-16 16,-13-18-5-16,-6-10-1 0,0-5-4 15,0 0-43-5,-49 0-64-10,-29-1-72 17,41-3-49-17,11 0-311 11</inkml:trace>
    </iact:actionData>
  </iact:action>
  <iact:action type="add" startTime="25632">
    <iact:property name="dataType"/>
    <iact:actionData xml:id="d21">
      <inkml:trace xmlns:inkml="http://www.w3.org/2003/InkML" xml:id="stk21" contextRef="#ctx0" brushRef="#br1">5096 3398 362 0,'0'0'389'0,"0"0"-164"11,0 0-50 4,0 0-62-15,0 0-41 23,0 0-7-23,70 20 7 0,-39 5-30 14,7 0 10-14,2 3-23 18,-4 6 11-17,2-6 2-1,-4 9-6 14,-5-2-5-13,-1-2-11 14,-12 9-8-15,-1 2-9 15,-6 9 1-15,-5 12-2 15,-4 13-2-15,0 12 3 16,0 4 0-16,0 3 2 22,-13-1-5-21,-14-3 3-1,-15-6-1 21,4 2-2-21,-2-9-1 0,-2 8 0 16,2-15 1-16,10-3 2 9,-4-18-2 7,13-8 2-16,0-6-3 15,11-1 1-15,-3 4 0 12,-6-1 0-12,0 1 1 11,6-3 3 4,-1-10-2-15,1-13 3 16,13-5-4-15,-4-8-1 13,4-2 1-14,0 0-1 2,0 0 1 12,0 13-1-14,-13-1 1 16,9 5 0-16,2-5 1 23,2-9 0-23,0-3-2 0,0 0 1 15,0 0 0-15,0 0 9 15,0-7-9-15,2-37 0 16,27-15 2-16,3-6 0 14,0-7-3-14,-3-3 3 16,1-2-3-16,-3-8 1 7,-2-2-2 9,5-10 1-16,-7-14 0 21,0-11-2-21,-16-17 2 0,-3 3-5 16,2 24 1-16,-6 30-45 9,0 32-75 7,0 50-107-16,0 0-141 16</inkml:trace>
    </iact:actionData>
  </iact:action>
  <iact:action type="add" startTime="30667">
    <iact:property name="dataType"/>
    <iact:actionData xml:id="d22">
      <inkml:trace xmlns:inkml="http://www.w3.org/2003/InkML" xml:id="stk22" contextRef="#ctx0" brushRef="#br2">17514 9476 680 0,'0'0'205'19,"0"0"-57"-19,0 0-25 0,0 0-56 16,0 0-24-16,0 0-15 7,0 0-5 8,-65-3 49-15,-32 3 5 16,0 15-23-16,-11 6-3 14,-8-4-9-14,-6 8 3 16,-19-6-13-16,-13 2 7 16,-14-2-12-15,-11-10 5 17,-3 3 4-17,7-8-12-1,1-4-1 18,7 0 5-18,7 0 0 16,10 0-6-16,-6 0-6 15,5 0 0-14,-5-4-2 14,2-8 2-15,-2 3 3 16,-8 5-2-16,-1 4-17 16,-27 0 0-16,-8 0 0 0,-8 0 0 9,3 0 0 4,1 10 0-13,4 9 0 16,2 6 0-16,10-4 0 14,5-2 0-14,-1-2 0 17,16-9 0-17,3 5 0 14,10-1 0-14,5 4 0 19,13-4 0-19,-4 9 0 3,14-4 0 13,11-2 0-16,7 1 0 16,3-3 0-16,7-8 0 22,-6-5 0-22,-2 0 0 0,-9 0 0 14,-7 0 0-14,12 0 0 11,-3-12 0 4,4 6 0-15,16 2 0 23,-12 4 0-23,1 0 0 0,-9 0 0 15,-10 0 0-15,-5 0 0 16,-16 0 0-16,-15 0 0 15,-7 0 0-15,-1-2 0 16,-5-11 0-16,4 3 0 16,1 3 0-16,5 7 0 0,3 0 0 9,2 0 0 4,9 0 0-13,7 0 0 16,1 0 0-16,11 0 0 15,-16 0 0-15,-10-20 0 15,-10-18 0-14,-3-2 0 13,5-10 0-14,10 6 0 17,9 7 0-17,-1 6 0 21,-3 6 0-21,1 8 0 0,3 5 0 16,14 3 0-16,5 2 0 22,-3 2 0-22,13 2 0 0,2 3 0 16,1 0 0-16,-1 0 0 9,-4 0 0 7,-11 0 0-16,-1 0 0 5,-7 15 0 12,-5 10 0-17,6-4 0 15,9 4 0-15,1-10 0 16,-1 10 0-16,-8-1 0 16,-6 1 0-16,4 4 0 1,-4-6 0 13,8 5 0-12,11-3 0 12,12-3 0-14,18-1 0 22,10-1 0-22,23-5 0 0,14-5 0 16,16-4 0-16,10 0 0 15,8-3 0-15,7-3 0 16,0 0 0-16,0 0 0 14,-1 0 0-14,-1 0 0 16,6 0 0-16,0 9 0 22,-2 15 0-22,-9 5 0 0,3 15 0 16,4 13 0-16,4 2 0 15,0 9 0-15,0 11 0 21,0 5 0-21,0 6 0 1,6 13 0 14,13 2 0-15,0 14 0 14,2 5 0-14,2 10 0 19,-4 4 0-19,-4 6 0 16,0-5 0-16,-5 2 0 15,1 3 0-15,-5-1 0 17,1-3 0-17,11 3 0 0,1-2 0 14,9 8 0 2,-5 2 0-16,4-6 0 0,-10-4 0 22,6-14 0-22,1-17 0 16,-5-13 0-16,2-7 0 0,2-12 0 16,-2-9 0-16,0-4 0 15,-2 0 0-15,2-11 0 22,-2 11 0-22,-2 6 0 0,-2-2 0 8,-5 3 0 0,7 2 0 6,-11-7 0-14,9-15 0 16,-4-8 0-16,-3-6 0 17,-2-10 0-17,3-3 0 19,1 0 0-19,1 2 0 0,2 1 0 12,1 7 0 4,1-7 0-16,-7-12 0 21,1 1 0-21,4-10 0 0,10-3 0 16,17-4 0-16,19 0 0 16,14 0 0-16,10 0 0 16,14 0 0-16,0 0 0 0,10 0 0 16,0-4 0-16,11 4 0 15,-2 0 0-15,4 0 0 21,7 0 0-21,1 0 0 2,12 0 0 12,11 0 0-14,9 0 0 16,-4-7 0-16,0 1 0 15,-2 4 0-15,2 2 0 22,-11 0 0-22,-3 0 0 0,-1 0 0 8,-8 0 0 0,14 0 0 15,3 0 0-23,6 0 0 0,-3 0 0 8,5 8 0 7,7 11 0-15,3 3 0 20,3-2 0-20,10 5 0 0,17-6 0 12,0 5 0 5,7-6 0-17,-1-6 0 0,-6-1 0 21,0 3 0-21,-12-7 0 15,-3 2 0-15,-21-3 0 16,-6 0 0-16,-10-6 0 16,-9 0 0-16,2 0 0 0,-6 0 0 16,4 0 0-16,-3 0 0 15,-5 0 0-15,6-6 0 8,-9 0 0 7,1 1 0-15,-1-3 0 15,7 5 0-15,8-2 0 14,13 5 0-14,6 0 0 16,7 0 0-16,3 0 0 16,-3 0 0-16,1 0 0 22,-3 0 0-22,-3 8 0 0,2 0 0 16,-6 1 0-16,-6-7 0 20,-23 4 0-20,-1-6 0 0,-12 4 0 11,8-4 0 5,9 0 0-16,-2 0 0 15,6 0 0-14,-7 0 0 15,3 0 0-16,-4 0 0 0,-1-10 0 9,7-5 0 3,-9 0 0 3,16-7 0-15,-1 7 0 16,4-2 0-16,-4 5 0 2,-6-1 0 12,-2 2 0-14,-7-2 0 16,7 5 0-16,0 0 0 15,6-1 0-15,6 2 0 23,3-2 0-23,8 6 0 0,-6-7 0 15,-9 2 0-15,-9 1 0 22,-5-3 0-22,1 8 0 0,1-7 0 8,-7 5 0 9,5 0 0-17,-16-4 0 15,-3 8 0-15,-7-13 0 22,-13 6 0-22,3-1 0 0,-5-14 0 21,-1 6 0-21,7 0 0 0,-5-8 0 10,-7 12 0 6,-2-8 0-16,-6 2 0 16,-3 6 0-16,-6-1 0 16,-4 6 0-16,0-5 0 0,-4 0 0 9,-11-1 0 3,-10 4 0 4,2-3 0-16,-9 5 0 15,5 3 0-15,-1-1 0 16,5 2 0-16,-6-3 0 0,-1-1 0 16,-6 3 0-16,-4 4 0 15,-2-8 0-15,2 4 0 22,0-5 0-22,-10 5 0 0,-3 0 0 16,7 0 0-16,-1-9 0 22,5 1 0-22,-2-1 0 0,4-6 0 8,-2-6 0 9,12-8 0-17,11 1 0 22,9 0 0-22,3 1 0 0,1 9 0 22,-19 2 0-22,-5 3 0 0,-22 4 0 9,-7 9 0 7,0-13 0-16,0 15 0 16,0-4 0-16,0 2 0 15,0 1 0-15,0-1 0 16,0-8 0-16,0-34 0 0,0-32 0 22,0-41 0-22,0-39 0 16,0-27 0-16,-17-18 0 0,-6-22 0 16,4-8 0-16,4 9 0 15,-4 15 0-15,2 12 0 15,-6 10 0-15,0 7 0 16,-9 1 0-16,-2 7 0 22,-8-4 0-22,2 0 0 0,0 14 0 16,-2 7 0-16,8 12 0 22,3 8 0-22,-1 8 0 0,5-1 0 8,3 6 0 8,1 7 0-16,9 6 0 16,1 3 0-16,7 12 0 5,-1 16 0 12,-1 16 0-17,8 27 0 15,0 17 0-15,0 11 0 16,0 3 0-16,0 4 0 16,0 0 0-16,0 0 0 15,0 0 0-15,0 0 0 16,-25 0 0-15,-20 0 0-1,-26 0 0 21,-22 0 0-21,9 8 0 16,-15-8 0-16,0 3 0 0,-7-3 0 16,1 4 0-16,-15 10 0 15,-7 2 0-15,-10 3 0 15,-12 11 0-15,-11 2 0 16,-11-4 0-16,-10 1 0 13,-20-4 0-9,-11-4 0 1,-16-6 0 10,-8-5 0-15,0-4 0 16,0 3 0-16,8-2 0 22,9 8 0-22,6-5 0 0,5 0 0 14,3-10 0-14,1 0 0 16,-9 0 0-16,-14 0 0 17,-1 0 0-17,-10 0 0 16,17-5 0-16,8 0 0 15,0 5 0-15,0 0 0 17,9 0 0-17,8 0 0 0,8 12 0 14,18 6 0-12,22-7 0 13,11 6 0-15,11-4 0 21,12 3 0-21,4 5 0 16,7-6 0-16,-2 2 0 0,1-9 0 16,-5-3 0-16,-5-5 0 15,-12 0 0-15,-16 0 0 16,-13-9 0-16,-12-20 0 14,-2-9 0-14,-10-2 0 9,9 0 0 5,-16-1 0-14,-18 13 0 16,-1 0 0-16,-14 6 0 21,2 15 0-21,13-1 0 0,-7 8 0 16,7-6 0-16,6 2 0 9,2 1 0 7,6-1 0-16,2-2 0 22,1 6 0-22,-3 0 0 0,-14 0 0 15,2 0 0-15,-3 0 0 16,20 25 0-16,4 1 0 17,6 2 0-17,0 6 0 0,-7-2 0 14,16-5 0 2,-3 2 0-16,14-8 0 0,7 0 0 9,7-1 0 5,-2-8 0-13,1-4 0 13,10-3 0-14,-3-2 0 16,10 2 0-16,5 3 0 15,13 1 0-15,6 3 0 16,0 0 0-16,1 1 0 22,-1-6 0-22,9 1 0 0,5-1 0 15,5 3 0-15,13-2 0 15,10-1 0-15,10 3 0 17,9-2 0-17,-2-1 0 21,2 5 0-21,-2 1 0 0,-7 2 0 10,1-2 0 6,6-1 0-16,-1 1 0 22,12-8 0-22,6 2 0 0,3-3 0 15,1 0 0-15,-2 3 0 16,-4 3 0-16,-3-3 0 16,1 1 0-16,6-4 0 0,10 2 0 16,2-3 0-16,11-3 0 15,-6 9 0-15,4 19 0 8,2 29 0 7,0 29 0-15,0 24 0 14,0 21 0-14,0 9 0 16,2 3 0-16,11-2 0 15,-9 0 0-15,4 1 0 16,1 1 0-16,-1 8 0 22,-1 17 0-22,3 15 0 0,7 8 0 16,0 6 0-16,10-8 0 15,-8-26 0-15,-6-20 0 16,0-18 0-16,1-14 0 16,1 0 0-16,8-8 0 16,-6-19 0-16,10-6 0 15,-1-13 0-15,7-8 0 12,-7 8 0-12,7 10 0 10,-3-1 0 7,4-1 0-17,-1 1 0 0,-7-15 0 13,-3-12 0 5,-8-15 0-18,-5-11 0 0,-6-2 0 15,13 2 0-15,-4 11 0 15,2 5 0-15,-1 4 0 23,3 5 0-23,-4-15 0 0,0 4 0 15,12-24 0-15,0 2 0 16,21-1 0-16,13-5 0 15,9 3 0-15,12-7 0 15,2-3 0-15,5 5 0 16,9-5 0-16,-5 0 0 23,8 0 0-23,6 0 0 0,9 0 0 21,8 0 0-20,5 0 0-1,10 7 0 9,0 9 0 7,-2 0 0-16,6 6 0 15,15 2 0-15,-7-5 0 15,12 6 0-15,7-3 0 11,7 6 0-10,13-7 0 9,-7 8 0 5,0-1 0-15,-2-9 0 18,2 11 0-18,-10-5 0 0,-2-9 0 15,-5-8 0-15,-2-8 0 15,7 0 0-15,-1 0 0 16,5 0 0-16,0 0 0 22,0-14 0-22,-13 4 0 0,0-2 0 15,-4 2 0-15,-11 2 0 16,1 4 0-16,-5 1 0 23,4 3 0-23,-3 0 0 0,-3-4 0 7,2-4 0 10,0-9 0-17,-2-4 0 5,9 0 0 13,1 2 0-18,-3 2 0 21,-1 5 0-21,3 1 0 0,-1 1 0 9,-2-3 0 7,9-2 0-16,13 3 0 17,14-1 0-17,17 1 0 0,-4-1 0 14,4 1 0 8,-10 5 0-22,14-2 0 0,4 0 0 16,9 6 0-16,-10 3 0 0,-1-4 0 16,-8 4 0-16,0 0 0 15,4 0 0-15,-6 0 0 16,2 0 0-16,-17 16 0 14,11-3 0-14,-5-5 0 8,9-1 0 8,11 2 0-16,-1 3 0 14,0-5 0-14,-1 11 0 17,1-1 0-17,-6-5 0 15,-4 1 0-15,0-2 0 20,-13-7 0-20,-8-4 0 0,-2 0 0 11,-1 0 0 12,-3 0 0-23,-3 0 0 0,-12 0 0 15,-11 0 0-15,-6 0 0 15,-17 0 0-15,-11 0 0 16,-6 0 0-16,-10 0 0 17,-13 0 0-17,-13 0 0 0,-8 0 0 14,-17 0 0 8,-4-4 0-22,-9 4 0 1,-1-11 0 1,7 5 0 11,5-1 0-13,7-3 0 16,14 8 0-16,4-11 0 15,4 6 0-15,3-11 0 15,-3 2 0-15,1 3 0 15,1-2 0-15,-6 3 0 9,-4-4 0 6,-4-2 0-15,-10 7 0 14,-12 3 0-14,-10 2 0 16,-14 2 0-16,-9 4 0 23,0-3 0-23,0 3 0 0,0 0 0 14,0 0 0-14,0 0 0 15,0 0 0-15,0-4 0 17,0 4 0-17,0 0 0 16,0 0 0-16,8-12 0 16,7-22 0-16,6-22 0 16,7-22 0-16,-5-7 0 0,-4-13 0 16,-7-12 0-16,1-17 0 15,-7-5 0-14,-2-7 0 20,-4 1 0-21,0 3 0 1,0 5 0 13,0-5 0-14,0-1 0 16,-19 2 0-16,-8 0 0 15,-4 3 0-15,-3-4 0 16,0 1 0-16,2-6 0 15,1 0 0-15,1 11 0 23,11 6 0-23,5 13 0 0,-5 3 0 14,10 17 0-14,-6 16 0 16,7 8 0-16,4 13 0 15,-9-6 0-15,11-19 0 21,-2-16 0-21,-5-17 0 0,-1-11 0 11,1 3 0 11,1 9 0-22,0 20 0 0,-5 19 0 16,11 27 0-16,-2 12 0 15,-1-1 0-15,-1 5 0 17,2 3 0-17,4 0 0 0,-4 0 0 16,4-11 0-16,-9-4 0 14,1 7 0-13,4 5 0 8,-9 7 0 5,11 8 0-14,-7-6 0 15,-10-10 0-15,-4-13 0 15,-8-2 0-15,-1 3 0 15,0 4 0-15,-5 5 0 16,-6-2 0-16,-3 6 0 15,-7 0 0-15,-10 3 0 23,-9 13 0-23,-8 8 0 0,-17 4 0 14,-4 0 0-14,0 0 0 16,-2 19 0-16,10 3 0 17,1-6 0-17,1-4 0 15,11 3 0-15,2 2 0 16,2 13 0-16,6 19 0 13,-3 20 0-12,-9 26 0 7,69-47-167 7,7 6-331-15</inkml:trace>
    </iact:actionData>
  </iact:action>
  <iact:action type="add" startTime="37411">
    <iact:property name="dataType"/>
    <iact:actionData xml:id="d23">
      <inkml:trace xmlns:inkml="http://www.w3.org/2003/InkML" xml:id="stk23" contextRef="#ctx0" brushRef="#br2">13498 16466 458 0,'0'0'439'19,"0"0"-280"-19,0 0 18 0,0 0-44 16,0 0-1-16,0 0-30 16,0 0-21-16,0 0-12 15,46 106-5-15,-44-106-13 16,13 0-17-16,4-62-15 16,8-47 13-16,5-26-12 22,-5-12-11-22,5-4-2 0,-17 0-4 15,1 8-2-15,3 18 1 16,-10 41-2-16,3 28 1 17,-9 31-1-17,5 7 1 0,-4 11 2 14,-4 7-1 2,0 0 8-16,11 0 2 0,14 44 14 22,7 52-26-22,12 17 0 16,2 14 0-16,5-2 0 0,-1-17 0 15,-1-14 0-15,6-24 0 16,-9-15 0-16,-2-30 0 21,11-12 0-21,-4-13 0 0,3 0 0 16,5-66 0-16,-6-15 0 15,-2-18 0-15,-9-2 0 16,-13 15 0-16,-3 17 0 22,-18 31 0-22,-2 23 0 0,-6 5 0 14,0 10 0-14,0 0 0 11,0 0 0 5,0 35 0-16,0 58 0 5,0 38 0 12,0 19 0-17,0 6 0 15,0-12 0-15,0-7 0 16,0-29 0-16,0-15 0 16,0-36 0-16,0-20 0 1,0-21 0 13,0-16 0-12,0 0-75 13,0-9-76-15,30-47-58 22,-11 11-94-21,-7 9-329-1</inkml:trace>
    </iact:actionData>
  </iact:action>
  <iact:action type="add" startTime="38162">
    <iact:property name="dataType"/>
    <iact:actionData xml:id="d24">
      <inkml:trace xmlns:inkml="http://www.w3.org/2003/InkML" xml:id="stk24" contextRef="#ctx0" brushRef="#br2">15181 15228 492 0,'0'0'308'16,"0"0"-80"-16,0 0-50 15,0 0-62-15,0 0-8 16,19 203-22-16,-19-125-23 0,0 5-5 23,0-1-25-23,0 0-11 0,0-5-15 16,0-9-6-16,0-14-2 15,0-14-1-15,0-6-26 15,0-18-47-15,0-3-56 16,0-13-30-16,0 0-76 24,0 0-365-24</inkml:trace>
    </iact:actionData>
  </iact:action>
  <iact:action type="add" startTime="38447">
    <iact:property name="dataType"/>
    <iact:actionData xml:id="d25">
      <inkml:trace xmlns:inkml="http://www.w3.org/2003/InkML" xml:id="stk25" contextRef="#ctx0" brushRef="#br2">15561 15412 664 0,'0'0'318'16,"0"0"-139"-16,0 0-32 16,0 0-16-16,0 0-43 0,0 0-19 16,-276 78-20-2,236-66-19-14,14 0-21 0,3 1-9 9,8-9 0 5,7-4-31-14,4 0-88 15,4 0-130-15,0 0-222 16</inkml:trace>
    </iact:actionData>
  </iact:action>
  <iact:action type="remove" startTime="40811">
    <iact:property name="style" value="instant"/>
    <iact:actionData xml:id="d26" ref="#d23"/>
  </iact:action>
  <iact:action type="add" startTime="40762">
    <iact:property name="dataType" value="strokeEraser"/>
    <iact:actionData xml:id="d27">
      <inkml:trace xmlns:inkml="http://www.w3.org/2003/InkML" xml:id="stk26" contextRef="#ctx0" brushRef="#br3">32255 30091 545 0,'0'0'257'4,"0"0"-178"4,0 0-22-2,0 0-57 2,0 0-1 0,0 0-40 0,-63-25-136 5,63 12-258-7</inkml:trace>
    </iact:actionData>
  </iact:action>
  <iact:action type="add" startTime="41018">
    <iact:property name="dataType" value="strokeEraser"/>
    <iact:actionData xml:id="d28">
      <inkml:trace xmlns:inkml="http://www.w3.org/2003/InkML" xml:id="stk27" contextRef="#ctx0" brushRef="#br3">32843 29407 729 0,'0'0'204'3,"0"0"-91"5,0 0-64 1,0 0-49-1,0 0-3-2,0 0-33 2,19 4-72 0,-19-4-74 0,0 0-60-2,0 0-154 2</inkml:trace>
    </iact:actionData>
  </iact:action>
  <iact:action type="remove" startTime="41290">
    <iact:property name="style" value="instant"/>
    <iact:actionData xml:id="d29" ref="#d25"/>
  </iact:action>
  <iact:action type="add" startTime="41289">
    <iact:property name="dataType" value="strokeEraser"/>
    <iact:actionData xml:id="d30">
      <inkml:trace xmlns:inkml="http://www.w3.org/2003/InkML" xml:id="stk28" contextRef="#ctx0" brushRef="#br3">32843 29407 511 0,'-107'128'166'9,"107"-116"26"-3,0 13-42 6,0 0-92-12,0 3-33 5,0 4-25 3,0 5-9 0,0 4-84 0,0-29-147-1,0 4-418 0</inkml:trace>
    </iact:actionData>
  </iact:action>
  <iact:action type="remove" startTime="41431">
    <iact:property name="style" value="instant"/>
    <iact:actionData xml:id="d31" ref="#d24"/>
  </iact:action>
  <iact:action type="add" startTime="41439">
    <iact:property name="dataType" value="strokeEraser"/>
    <iact:actionData xml:id="d32">
      <inkml:trace xmlns:inkml="http://www.w3.org/2003/InkML" xml:id="stk29" contextRef="#ctx0" brushRef="#br3">32729 29931 520 0,'0'0'272'8,"0"0"-184"-6,0 0 20 6,0 0-108 0,0 0-1 0,0 0-118-2,17 32-230 3</inkml:trace>
    </iact:actionData>
  </iact:action>
  <iact:action type="add" startTime="41602">
    <iact:property name="dataType" value="strokeEraser"/>
    <iact:actionData xml:id="d33">
      <inkml:trace xmlns:inkml="http://www.w3.org/2003/InkML" xml:id="stk30" contextRef="#ctx0" brushRef="#br3">32729 29931 385 0,'24'-294'135'4,"-24"294"-135"5,0 0-58-4</inkml:trace>
    </iact:actionData>
  </iact:action>
  <iact:action type="add" startTime="43139">
    <iact:property name="dataType"/>
    <iact:actionData xml:id="d34">
      <inkml:trace xmlns:inkml="http://www.w3.org/2003/InkML" xml:id="stk31" contextRef="#ctx0" brushRef="#br2">13458 16310 848 0,'0'0'266'17,"0"0"-135"-17,0 0-9 16,0 0-29-16,0 0-33 15,0 0-21-15,0 0 0 16,29-78 3-16,-23 5 1 17,5-13-4-17,2-11-7 0,-3-15-4 7,9-6-13 7,-4-16-5-14,0 6-3 16,-5 10-5-16,11 17-1 15,-12 27-1-15,-1 20 0 16,3 27 1-16,-11 14-1 15,4 9 0-15,-4 1 2 15,0 3 0-15,4 0 3 22,2 7-1-22,11 62 31 0,6 21-32 16,1 1-1-16,5-18-2 22,1-12 2-22,-1-21-2 0,-2-15 0 9,11-22 0 7,7-3-9-16,9 0 7 17,-1-18 1-17,4-32 1 1,-2-4-3 20,-7-14 0-21,-6 6 1 15,1 5 2-15,-14 11 0 15,-6 14-1-15,-16 17 1 17,-3 15 1-17,-4 0 3 0,0 0 0 16,0 0 2-1,0 61 14-15,0 40-3 0,0 17-14 22,0 10 0-22,0 3 9 0,0 0-2 15,0 7 0-15,0-20-2 15,0-19-5-15,0-26-2 16,0-35-1-16,0-18-1 22,0-20-1-22,0 0-29 0,12 0-49 16,12-49-35-16,-3-29-41 22,-11 32-120-22,-10 7-216 0</inkml:trace>
    </iact:actionData>
  </iact:action>
  <iact:action type="add" startTime="43977">
    <iact:property name="dataType"/>
    <iact:actionData xml:id="d35">
      <inkml:trace xmlns:inkml="http://www.w3.org/2003/InkML" xml:id="stk32" contextRef="#ctx0" brushRef="#br2">14888 14832 483 0,'0'0'228'1,"0"0"-8"-1,0 0-47 11,0 0-74 5,0 0-15-16,0 0 9 15,0 0 7-15,0 196-35 0,0-106-26 23,0 7 3-23,0-3-12 16,-6-12-14-16,0-8-11 0,6-30-4 14,-2-14-2 2,2-14-2-16,0-12-28 0,0-4-44 15,0 0-113-14,0 0-62 14,0-10-197-15</inkml:trace>
    </iact:actionData>
  </iact:action>
  <iact:action type="add" startTime="44258">
    <iact:property name="dataType"/>
    <iact:actionData xml:id="d36">
      <inkml:trace xmlns:inkml="http://www.w3.org/2003/InkML" xml:id="stk33" contextRef="#ctx0" brushRef="#br2">15156 14963 592 0,'0'0'362'16,"0"0"-222"-16,0 0-15 17,0 0-23-17,0 0 37 0,0 0-75 14,-251-25-25 3,188 25-20-17,8 0-14 0,11 9-5 23,15 1 0-23,5 4-1 0,18 7-77 15,6-21-140-15,0 0-155 15</inkml:trace>
    </iact:actionData>
  </iact:action>
  <iact:action type="add" startTime="44706">
    <iact:property name="dataType"/>
    <iact:actionData xml:id="d37">
      <inkml:trace xmlns:inkml="http://www.w3.org/2003/InkML" xml:id="stk34" contextRef="#ctx0" brushRef="#br2">15415 16045 553 0,'0'0'416'0,"0"0"-238"16,0 0 0-16,0 0-16 22,0 0-49-22,0 0-14 0,57-9-37 16,-19 9-11-16,2 0-18 16,-2 0-25-16,-6 0-8 15,-1 0-2-15,-10 0-45 16,-6 0-102-16,-11 0-85 16,-4 0-96-16,0 0-503 0</inkml:trace>
    </iact:actionData>
  </iact:action>
  <iact:action type="add" startTime="44981">
    <iact:property name="dataType"/>
    <iact:actionData xml:id="d38">
      <inkml:trace xmlns:inkml="http://www.w3.org/2003/InkML" xml:id="stk35" contextRef="#ctx0" brushRef="#br2">15415 16045 590 0,'15'168'367'0,"-15"-168"-184"10,0 0-22 6,13 0-23-16,16 0-57 16,9 3-7-16,2 13-15 22,0 0-11-22,-6 2-31 0,2-11-16 15,-3-2-2-15,10-5-28 16,-6 0-69-16,-1 0-102 15,-31-5-67-15,-1-2-380 16</inkml:trace>
    </iact:actionData>
  </iact:action>
  <iact:action type="add" startTime="45308">
    <iact:property name="dataType"/>
    <iact:actionData xml:id="d39">
      <inkml:trace xmlns:inkml="http://www.w3.org/2003/InkML" xml:id="stk36" contextRef="#ctx0" brushRef="#br2">16328 16392 341 0,'0'0'470'15,"0"0"-339"-15,0 0 42 13,0 0-45-13,0 0-29 9,0 0-18 6,8-301-12-15,-8 174-17 16,0-16-17-16,0-4-11 16,0-13-5-16,0 18-8 15,0 35 0-15,0 33-4 16,0 37-6-16,0 30 2 22,0-3 15-22,0 10 29 0,0 0 2 15,0 0 12-14,4 46-30-1,15 24-30 16,0 7 3-16,9 2-3 15,3-7 2-15,3-7-2 17,6-12 5-17,8-13-3 13,-3-15 1-13,5-15-1 24,9-10-3-24,5 0-3 0,-1-62 1 14,-2-4 0-14,-2-15-2 17,-13 0 4-17,3 6 1 21,-16 3-1-21,1 18-1 0,-11 6 0 8,-10 23 1 14,-5 8 0-22,-8 14-1 0,0-2 2 18,0 2 1-18,0 3-1 15,0 0 3-15,0 0 17 15,15 19 11-15,-6 55-9 16,12 28-22-16,4 21 0 21,-6 23 9-21,-4 1 1 0,1 9-1 16,-9-10 2-16,-1-28-9 16,-2-27-3-16,-4-29 0 16,0-25 0-16,0-17-8 0,0-8-26 16,0-12-36-16,0 0-52 15,0 0-49-15,0 0-120 15,0-4-341-15</inkml:trace>
    </iact:actionData>
  </iact:action>
  <iact:action type="add" startTime="46766">
    <iact:property name="dataType"/>
    <iact:actionData xml:id="d40">
      <inkml:trace xmlns:inkml="http://www.w3.org/2003/InkML" xml:id="stk37" contextRef="#ctx0" brushRef="#br2">861 16568 719 0,'0'0'257'10,"0"0"-98"7,0 0-48-17,0 0-32 0,0 0-20 16,0 0-2-16,16-12 28 15,-16-53-7-15,0-17-22 7,0-14-3 8,0-13-10-15,0-19-10 16,0-1-11-16,0-19 2 22,5 6-6-22,14 6-9 0,0 24 1 8,4 16-6 8,0 27 4-16,13 19 0 15,-5 15 11-14,3 5 3 21,6 13-3-22,2 15-3 0,15-7-5 16,-4 9 1-16,0 0-4 15,-1 0 1-15,-16 36-1 16,-9 10 3-16,-8 15-2 2,-19-3-3 12,0 6-6 2,0-3-4-16,-33-7 0 0,-20 4-1 22,-2-5 3-22,-4-6-1 16,13-5 0-16,14-12-9 0,11-14 8 16,15-4 0-16,6-5 2 15,0 3 2-15,0 8 0 16,0 16 0-16,15 15-31 22,25 5 29-22,10-7-2 0,-1 6-7 15,16 9 4-15,-8-9 5 15,2 5 0-15,-15-4 2 14,-8-1 0-14,-11 4 0 17,-18-13 0-17,-7 5 2 16,0-5-4-16,-19 2 1 15,-51-5-2-15,-12-4 0 22,-7-6 3-22,-8-6-1 0,22-8 0 20,9-5 0-20,24-3 0 0,17-9-1 12,16 0-84 4,9 0-38-16,0-17-37 15,5-4-27-15,18 6-133 16</inkml:trace>
    </iact:actionData>
  </iact:action>
  <iact:action type="add" startTime="47524">
    <iact:property name="dataType"/>
    <iact:actionData xml:id="d41">
      <inkml:trace xmlns:inkml="http://www.w3.org/2003/InkML" xml:id="stk38" contextRef="#ctx0" brushRef="#br2">2637 15893 426 0,'0'0'368'29,"0"0"-264"-29,0 0 5 0,0 0 21 0,0 0-29 16,-232-19-2-16,142 19 7 10,3 27-26 6,9 27-27-16,15-8-14 0,6 7-11 16,28 6 0-16,5 0-1 15,20 1-1-15,4 11-12 23,0-14 4-23,44-8-12 0,22-12 5 15,-7-17-11-15,4-20-2 15,-19 0 1-15,1-13 0 16,-8-31 0-16,-5-9-1 21,-13-9 2-21,-6 6-4 0,-9 2-26 15,2 0-25-15,-6 6-38 23,0-1-102-23,0 45-27 0,0-8-227 9</inkml:trace>
    </iact:actionData>
  </iact:action>
  <iact:action type="add" startTime="47949">
    <iact:property name="dataType"/>
    <iact:actionData xml:id="d42">
      <inkml:trace xmlns:inkml="http://www.w3.org/2003/InkML" xml:id="stk39" contextRef="#ctx0" brushRef="#br2">3132 15893 430 0,'0'0'347'0,"0"0"-198"14,0 0 10-14,0 0-48 17,0 0-22-17,-265 183-12 15,201-121-7-15,3 4-12 15,21 3-13-15,15-7-13 16,17-5-2-16,8-8-9 6,0-5 16 9,44-19-1-15,15-13-14 23,-2-12-22-23,0 0 2 0,-7-37-1 9,-6-32 0 7,-6-9-1-16,-6-12-2 15,-11 5-2-15,-6 13-13 16,-11 1-40-16,-4 19-51 22,0 2-59-22,0 43-41 0,0 7-259 16</inkml:trace>
    </iact:actionData>
  </iact:action>
  <iact:action type="add" startTime="48327">
    <iact:property name="dataType"/>
    <iact:actionData xml:id="d43">
      <inkml:trace xmlns:inkml="http://www.w3.org/2003/InkML" xml:id="stk40" contextRef="#ctx0" brushRef="#br2">3804 15874 758 0,'0'0'187'14,"0"0"-92"-14,0 0 27 14,0 0-37-14,0 0-15 15,0 0-13-15,-263 109-5 10,223-63-15 6,19-9-2-16,2-2-1 17,19 2 3-17,0 9 1 0,0-1 10 14,0 9-16 8,29 1-12-22,11 8-10 0,-2 2-9 16,-4-16 11-16,-4-1 7 0,-16-11 2 16,-1 1-6-16,-13-23-10 15,0 7-5-15,0-11-1 16,-19-3-5-16,-40 1-3 14,-8-9-31-14,-11 0-66 8,10-38-63 8,49 11-91-16,7-18-291 14</inkml:trace>
    </iact:actionData>
  </iact:action>
  <iact:action type="add" startTime="48750">
    <iact:property name="dataType"/>
    <iact:actionData xml:id="d44">
      <inkml:trace xmlns:inkml="http://www.w3.org/2003/InkML" xml:id="stk41" contextRef="#ctx0" brushRef="#br2">4175 14839 701 0,'0'0'267'1,"0"0"-126"-1,0 0-36 14,0 0-17-14,15 233-6 16,-15-114 6-16,0 17-21 15,-15 11-24-15,-4 7 0 15,7 10-8-15,-9-9-6 23,2-1-8-22,-11-23-11-1,5-7-6 20,2-27-4-20,2-19-4 0,6-34-10 10,11-26-40 5,4-18-60-15,0-18-107 16,0-26-101-16,0-9-184 16</inkml:trace>
    </iact:actionData>
  </iact:action>
  <iact:action type="add" startTime="49013">
    <iact:property name="dataType"/>
    <iact:actionData xml:id="d45">
      <inkml:trace xmlns:inkml="http://www.w3.org/2003/InkML" xml:id="stk42" contextRef="#ctx0" brushRef="#br2">4565 15555 407 0,'0'0'420'0,"0"0"-267"14,0 0 33-12,0 0-99 4,-289-53-42 8,209 53-32 2,15 0-7-16,14 0-6 0,16 0-8 16,16 0-82-16,19 0-124 15,0 0-294-15</inkml:trace>
    </iact:actionData>
  </iact:action>
  <iact:action type="add" startTime="49266">
    <iact:property name="dataType"/>
    <iact:actionData xml:id="d46">
      <inkml:trace xmlns:inkml="http://www.w3.org/2003/InkML" xml:id="stk43" contextRef="#ctx0" brushRef="#br2">4902 16066 454 0,'0'0'286'0,"0"0"-115"13,0 0-33-13,0 0-30 17,0 0-34-17,0 0 4 15,-196 207-12-15,148-170-16 16,8 1-8-16,10-2-6 9,13-7 3-9,9-1 0 13,8 5 15-11,0 3-15 12,0 14-1-14,17 11-15 16,25 4-1-16,2 5-8 15,1-14 11-15,-5 7 4 16,-3-19-14-16,-11-8-6 22,-9-7 0-22,-17-8-9 0,0 11 0 16,0-2-9-16,-61 5 5 14,-15-14 1-14,-13-13-24 16,1-8-67-16,5-11-53 17,20-64-88-17,53 31-21 15</inkml:trace>
    </iact:actionData>
  </iact:action>
  <iact:action type="add" startTime="49797">
    <iact:property name="dataType"/>
    <iact:actionData xml:id="d47">
      <inkml:trace xmlns:inkml="http://www.w3.org/2003/InkML" xml:id="stk44" contextRef="#ctx0" brushRef="#br2">5581 16360 361 0,'0'0'267'0,"0"0"-101"15,0 0 27-15,0 0-55 16,0 0-34-16,0 0 2 11,95 24 0-10,-57-16-47 9,6-4 20 6,-10-4-21-16,6 0-20 15,2 0-18-15,2-29-15 16,13-28-2-16,6-24-1 16,-4-22 1-16,-4 6 0 0,-9-21 7 17,1-10 2-16,-5-6 0 19,-6-6-1-20,-7-7-1 0,-10 4-1 15,-15 14-1-15,-4 6-1 16,0 13-3-16,0 8 2 14,0 11-4-14,-4 12 0 16,-15 7-2-16,-6 11 0 16,-1 4 7-16,-1 11-5 6,-2 15 7 11,-5 2 2-17,4 8 2 21,1 0 0-21,6 4-5 0,6 2-7 8,-2-10 0 9,4-12 2-17,7-11-3 16,-5-5 2-16,9 0-2 15,0 11 0-15,4 10-3 22,0 10-11-22,-11 16-72 0,7 6-91 16,4 0-163-16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7T05:09:36.74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256">
    <iact:property name="dataType"/>
    <iact:actionData xml:id="d0">
      <inkml:trace xmlns:inkml="http://www.w3.org/2003/InkML" xml:id="stk0" contextRef="#ctx0" brushRef="#br0">6141 3789 421 0,'0'0'0'1,"0"0"176"-1,0 0-176 0,0 0 123 64,0 0-123-64,0 0 141 0,0 0-141 0,0 0 120 0,0 0-120 0,0 0 87 0,0 0-87 0,0 0 80 0,0 0-80 0,0 0 71 0,0 0-71 0,30-4 66 0,-30 4-66 0,4-3 78 1,-4 3-78-1,0 0 99 0,0 0-99 0,0 0 73 75,0 0-73-75,0-5 57 0,0 5-57 0,0 0 57 1,0 0-57-1,0 0 49 0,0 0-49 0,0 0 36 0,0 0-36 0,0 0 27 0,0 0-27 0,0 0 24 0,0 0-24 0,0 0 11 0,0 0-11 0,-4-7 28 0,4 7-28 0,-36-10 26 0,36 10-26 0,-46-8 38 71,46 8-38-71,-49-10 17 1,49 10-17 0,-44-12 22-1,44 12-22 0,-49-6 20 0,49 6-20 0,-54-7 20 0,54 7-20 0,-57-4 19 0,57 4-19 0,-63 0 16 0,63 0-16 0,-64 0 18 0,64 0-18 0,-78 0 8 0,78 0-8 0,-73 0 15 1,73 0-15-1,-78 0 4 14,78 0-4-14,-78 0 0 0,78 0 0 0,-85 0 0 65,85 0 0-64,-82 0 0 0,82 0 0-1,-86 11 0 0,86-11 0 0,-87 14 0 0,87-14 0 0,-82 7 0 0,82-7 0 0,-71 7 0 0,71-7 0 0,-70 8 0 0,70-8 0 0,-63 10 0 0,63-10 0 0,-65 12 0 0,65-12 0 0,-53 7 0 70,53-7 0-70,-53 18 0 0,53-18 0 0,-46 7 0 0,46-7 0 0,-42 13 0 0,42-13 0 0,-40 12 0 0,40-12 0 0,-34 9 0 1,34-9 0-1,-21 8 0 0,21-8 0 0,-23 4 0 0,23-4 0 0,-15 0 0 0,15 0 0 0,-9 0 0 72,9 0 0-72,-4 0 0 0,4 0 0 1,-10 4 0-1,10-4 0 0,-7 0 0 0,7 0 0 0,-12 0 0 0,12 0 0 0,-11 0 0 0,11 0 0 0,-15 0 0 0,15 0 0 0,-8 3 0 0,8-3 0 0,-11 4 0 0,11-4 0 0,-8 0 0 0,8 0 0 0,-10 0 0 71,10 0 0-71,-3 0 0 0,3 0 0 0,-8 0 0 0,8 0 0 0,-11 0 0 0,11 0 0 0,-4 0 0 0,4 0 0 0,-8 0 0 0,8 0 0 0,-7 0 0 0,7 0 0 0,0 0 0 0,0 0 0 0,0 6 0 0,0-6 0 0,0 2 0 69,0-2 0-69,0 0 0 0,0 0 0 0,0 6 0 0,0-6 0 0,0 0 0 0,0 0 0 0,0 0 0 0,0 0 0 0,0 11 0 0,0-11 0 0,0 17 0 0,0-17 0 0,-4 29 0 0,4-29 0 0,-4 33 0 0,4-33 0 0,-4 32 0 70,4-32 0-70,-6 37 0 0,6-37 0 0,-5 32 0 0,5-32 0 0,-2 32 0 0,2-32 0 0,0 30 0 0,0-30 0 0,-4 16 0 0,4-16 0 0,-6 15 0 0,6-15 0 0,0 13 0 0,0-13 0 0,-7 16 0 0,7-16 0 1,-2 24 0-1,2-24 0 0,0 25 0 71,0-25 0-71,-4 29 0 0,4-29 0 0,-4 25 0 0,4-25 0 0,-7 33 0 0,7-33 0 0,-8 32 0 0,8-32 0 0,0 33 0 0,0-33 0 0,-4 32 0 0,4-32 0 0,-4 38 0 0,4-38 0 0,-7 36 0 0,7-36 0 0,0 36 0 4,0-36 0-4,-2 46 0 68,2-46 0-68,-6 40 0 0,6-40 0 0,-4 44 0 0,4-44 0 1,0 50 0-1,0-50 0 0,-7 40 0 0,7-40 0 0,-2 42 0 0,2-42 0 0,-4 40 0 0,4-40 0 0,-4 37 0 0,4-37 0 0,-4 38 0 0,4-38 0 0,-9 40 0 71,9-40 0-71,-2 40 0 0,2-40 0 0,-4 46 0 0,4-46 0 0,-4 45 0 0,4-45 0 0,0 50 0 0,0-50 0 0,0 52 0 0,0-52 0 0,0 61 0 0,0-61 0 0,0 61 0 0,0-61 0 0,0 63 0 0,0-63 0 0,-7 65 0 0,7-65 0 0,0 62 0 71,0-62 0-71,0 60 0 0,0-60 0 0,0 65 0 0,0-65 0 0,-4 75 0 0,4-75 0 0,0 82 0 0,0-82 0 0,0 87 0 0,0-87 0 0,-4 100 0 0,4-100 0 1,0 86 0-1,0-86 0 0,-4 82 0 0,4-82 0 0,0 77 0 4,0-77 0-4,-5 72 0 67,5-72 0-67,-8 88 0 0,8-88 0 0,-4 90 0 0,4-90 0 0,-4 84 0 0,4-84 0 0,-9 71 0 0,9-71 0 1,-2 60 0-1,2-60 0 0,-4 65 0 0,4-65 0 0,0 79 0 0,0-79 0 0,0 81 0 0,0-81 0 0,-4 87 0 70,4-87 0-70,0 76 0 0,0-76 0 0,-5 71 0 0,5-71 0 0,-6 59 0 0,6-59 0 0,-4 71 0 0,4-71 0 0,-4 69 0 0,4-69 0 0,-5 66 0 0,5-66 0 0,-10 69 0 0,10-69 0 0,-2 52 0 0,2-52 0 0,-4 62 0 79,4-62 0-79,-7 73 0 0,7-73 0 0,-6 71 0 0,6-71 0 0,-2 68 0 0,2-68 0 0,-4 62 0 0,4-62 0 0,-11 50 0 0,11-50 0 0,0 51 0 0,0-51 0 0,-4 71 0 0,4-71 0 0,0 72 0 0,0-72 0 0,0 65 0 0,0-65 0 0,0 66 0 0,0-66 0 0,0 53 0 241,0-53 0-241,0 53 0 0,0-53 0 0,0 63 0 0,0-63 0 0,0 65 0 0,0-65 0 0,0 78 0 0,0-78 0 0,0 94 0 0,0-94 0 0,0 101 0 0,0-101 0 0,0 98 0 0,0-98 0 0,0 91 0 1,0-91 0-1,0 73 0 0,0-73 0 0,0 70 0 0,0-70 0 0,0 65 0 0,0-65 0 0,0 59 0 0,0-59 0 0,0 79 0 0,0-79 0 0,0 86 0 0,0-86 0 0,0 90 0 0,0-90 0 0,0 85 0 0,0-85 0 0,0 75 0 0,0-75 0 0,0 65 0 0,0-65 0 0,0 57 0 0,0-57 0 0,0 53 0 0,0-53 0 0,0 50 0 0,0-50 0 0,0 52 0 1,0-52 0-1,-4 69 0 0,4-69 0 0,-5 93 0 0,5-93 0 0,-4 107 0 0,4-107 0 0,0 115 0 0,0-115 0 0,0 103 0 0,0-103 0 0,0 82 0 0,0-82 0 0,0 65 0 0,0-65 0 0,0 43 0 0,0-43 0 0,0 37 0 0,0-37 0 0,0 35 0 73,0-35 0-73,0 28 0 0,0-28 0 0,0 31 0 0,0-31 0 0,0 28 0 0,0-28 0 0,-6 31 0 0,6-31 0 0,0 22 0 0,0-22 0 0,0 25 0 0,0-25 0 0,0 25 0 0,0-25 0 0,0 22 0 1,0-22 0-1,0 18 0 0,0-18 0 0,0 14 0 72,0-14 0-72,0 11 0 0,0-11 0 0,-2 18 0 0,2-18 0 0,0 11 0 0,0-11 0 0,0 12 0 0,0-12 0 0,-7 13 0 0,7-13 0 0,0 11 0 0,0-11 0 0,0 17 0 0,0-17 0 0,0 18 0 0,0-18 0 0,0 15 0 0,0-15 0 0,0 22 0 70,0-22 0-70,0 20 0 0,0-20 0 0,0 19 0 0,0-19 0 0,-4 21 0 0,4-21 0 0,0 21 0 0,0-21 0 0,0 12 0 0,0-12 0 0,-6 7 0 0,6-7 0 0,0 10 0 0,0-10 0 0,0 3 0 0,0-3 0 0,0 0 0 67,0 0 0-67,0 0 0 0,0 0 0 0,0 0 0 0,0 0 0 0,0 0 0 0,0 0 0 0,0 5 0 0,0-5 0 1,0 0 0-1,0 0 0 0,0 0 0 0,0 0 0 0,0 4 0 0,0-4 0 0,0 16 0 0,0-16 0 0,0 19 0 72,0-19 0-72,0 25 0 0,0-25 0 0,0 25 0 0,0-25 0 0,0 25 0 0,0-25 0 0,0 27 0 0,0-27 0 0,0 31 0 0,0-31 0 0,0 28 0 0,0-28 0 0,-2 17 0 0,2-17 0 0,0 12 0 0,0-12 0 0,0 7 0 0,0-7 0 1,0 0 0 66,0 0 0-67,0 0 0 0,0 0 0 0,0 0 0 0,0 0 0 0,0 0 0 0,0 0 0 0,0 0 0 0,0 0 0 0,0 0 0 0,0 0 0 0,0 0 0 0,0 0 0 0,0 0 0 0,0 0 0 0,0 0 0 0,0 0 0 0,0 0 0 71,0 0 0-71,0 0 0 0,0 0 0 0,0 4 0 0,0-4 0 0,27 4 0 0,-27-4 0 0,34 9 0 0,-34-9 0 0,38 8 0 0,-38-8 0 0,38 8 0 0,-38-8 0 0,36 7 0 0,-36-7 0 0,40 6 0 0,-40-6 0 0,35 8 0 71,-35-8 0-71,41 7 0 0,-41-7 0 0,40 4 0 0,-40-4 0 0,48 5 0 0,-48-5 0 0,46 4 0 0,-46-4 0 0,45 3 0 0,-45-3 0 0,50 0 0 0,-50 0 0 0,40 0 0 0,-40 0 0 0,47 0 0 0,-47 0 0 0,44 0 0 1,-44 0 0-1,42 0 0 71,-42 0 0-71,40 0 0 0,-40 0 0 0,40 0 0 0,-40 0 0 0,38 0 0 0,-38 0 0 0,40 0 0 0,-40 0 0 0,34 9 0 0,-34-9 0 0,44 4 0 0,-44-4 0 0,34 9 0 0,-34-9 0 0,38 3 0 0,-38-3 0 0,38 3 0 4,-38-3 0-4,40 10 0 68,-40-10 0-68,48 3 0 0,-48-3 0 0,44 0 0 0,-44 0 0 0,53 5 0 0,-53-5 0 0,48 3 0 0,-48-3 0 0,41 0 0 0,-41 0 0 0,48 4 0 0,-48-4 0 0,44 0 0 0,-44 0 0 0,47 0 0 0,-47 0 0 0,46 0 0 72,-46 0 0-72,44 0 0 0,-44 0 0 0,34 0 0 1,-34 0 0 0,38 0 0-1,-38 0 0 0,31 0 0 0,-31 0 0 0,32 0 0 0,-32 0 0 0,25 0 0 0,-25 0 0 0,36 0 0 0,-36 0 0 0,23 0 0 0,-23 0 0 0,40 0 0 0,-40 0 0 0,32 0 0 71,-32 0 0-71,34 0 0 0,-34 0 0 0,29 0 0 0,-29 0 0 0,30 0 0 0,-30 0 0 0,25 0 0 0,-25 0 0 0,27 0 0 0,-27 0 0 1,24 0 0-1,-24 0 0 0,25 0 0 0,-25 0 0 0,21 0 0 0,-21 0 0 0,29 0 0 4,-29 0 0 63,28 0 0-67,-28 0 0 0,23 0 0 0,-23 0 0 0,25 0 0 0,-25 0 0 0,26 0 0 0,-26 0 0 0,14 0 0 0,-14 0 0 0,19 0 0 0,-19 0 0 0,15 0 0 0,-15 0 0 0,11 0 0 0,-11 0 0 0,4 0 0 0,-4 0 0 0,4 0 0 69,-4 0 0-69,0 0 0 0,0 0 0 0,0 0 0 0,0 0 0 0,4 0 0 0,-4 0 0 0,0 0 0 0,0 0 0 0,0 0 0 0,0 0 0 0,0 0 0 0,0 0 0 0,0 0 0 0,0 0 0 0,0 0 0 0,0 0 0 0,0 0 0 69,0 0 0-69,0 0 0 0,0 0 0 0,0 0 0 0,0 0 0 0,0 0 0 0,0 0 0 0,2 0 0 0,-2 0 0 0,17 0 0 0,-17 0 0 0,13-7 0 0,-13 7 0 0,13-18 0 0,-13 18 0 0,18-15 0 0,-18 15 0 1,11-13 0 69,-11 13 0-70,8-12 0 0,-8 12 0 0,13-11 0 0,-13 11 0 0,9-5 0 0,-9 5 0 0,4-9 0 0,-4 9 0 0,6 0 0 0,-6 0 0 0,4 0 0 0,-4 0 0 0,0 0 0 0,0 0 0 0,4 0 0 0,-4 0 0 0,0 0 0 0,0 0 0 0,0-4 0 78,0 4 0-78,0 0 0 0,0 0 0 0,0-3 0 0,0 3 0 0,0 0 0 0,0 0 0 0,0 0 0 0,0 0 0 0,0 0 0 0,0 0 0 0,0 0 0 0,0 0 0 0,3-8 0 0,-3 8 0 0,12-21 0 0,-12 21 0 0,7-33 0 0,-7 33 0 0,16-53 0 72,-16 53 0-72,7-56 0 0,-7 56 0 0,6-70 0 0,-6 70 0 0,4-82 0 0,-4 82 0 0,4-89 0 0,-4 89 0 0,0-87 0 0,0 87 0 0,0-90 0 0,0 90 0 0,0-90 0 0,0 90 0 0,0-82 0 0,0 82 0 0,0-80 0 0,0 80 0 1,0-82 0 70,0 82 0-71,0-78 0 0,0 78 0 0,0-82 0 0,0 82 0 0,0-77 0 0,0 77 0 0,-4-81 0 0,4 81 0 0,-12-83 0 0,12 83 0 0,-11-86 0 0,11 86 0 0,-13-82 0 0,13 82 0 0,-16-73 0 0,16 73 0 0,-7-74 0 72,7 74 0-72,-10-69 0 0,10 69 0 0,-7-69 0 0,7 69 0 0,-6-65 0 0,6 65 0 0,-4-63 0 0,4 63 0 0,-6-65 0 0,6 65 0 0,0-60 0 0,0 60 0 0,-3-62 0 0,3 62 0 0,-4-57 0 0,4 57 0 0,0-58 0 0,0 58 0 0,0-60 0 74,0 60 0-74,-4-65 0 0,4 65 0 0,0-71 0 0,0 71 0 0,-8-65 0 0,8 65 0 0,-3-64 0 0,3 64 0 0,0-62 0 0,0 62 0 0,0-61 0 0,0 61 0 0,0-61 0 0,0 61 0 1,0-65 0-1,0 65 0 0,0-66 0 0,0 66 0 0,0-65 0 72,0 65 0-72,0-69 0 0,0 69 0 0,0-71 0 0,0 71 0 0,0-65 0 0,0 65 0 0,0-73 0 0,0 73 0 0,0-74 0 0,0 74 0 0,0-69 0 0,0 69 0 0,0-71 0 0,0 71 0 0,0-65 0 0,0 65 0 0,0-64 0 73,0 64 0-73,0-65 0 0,0 65 0 0,3-68 0 0,-3 68 0 0,12-59 0 0,-12 59 0 0,0-59 0 0,0 59 0 0,7-57 0 0,-7 57 0 0,0-56 0 0,0 56 0 0,6-62 0 0,-6 62 0 0,4-56 0 0,-4 56 0 0,6-66 0 0,-6 66 0 1,3-62 0 73,-3 62 0-74,10-60 0 0,-10 60 0 0,8-66 0 1,-8 66 0-1,3-61 0 0,-3 61 0 0,8-65 0 0,-8 65 0 0,4-67 0 0,-4 67 0 0,4-55 0 0,-4 55 0 0,3-63 0 0,-3 63 0 0,4-53 0 0,-4 53 0 0,6-56 0 0,-6 56 0 0,6-53 0 73,-6 53 0-73,5-62 0 0,-5 62 0 0,2-69 0 0,-2 69 0 0,10-74 0 0,-10 74 0 0,4-82 0 0,-4 82 0 0,11-78 0 0,-11 78 0 0,4-81 0 0,-4 81 0 0,4-74 0 0,-4 74 0 0,7-72 0 0,-7 72 0 0,6-72 0 0,-6 72 0 0,0-68 0 73,0 68 0-73,6-69 0 0,-6 69 0 0,5-63 0 0,-5 63 0 0,0-61 0 0,0 61 0 0,2-61 0 0,-2 61 0 0,0-61 0 0,0 61 0 0,4-69 0 0,-4 69 0 0,6-69 0 0,-6 69 0 0,4-71 0 0,-4 71 0 0,0-64 0 0,0 64 0 0,0-53 0 72,0 53 0-72,0-54 0 0,0 54 0 0,0-44 0 0,0 44 0 0,0-54 0 0,0 54 0 0,0-49 0 0,0 49 0 0,0-56 0 0,0 56 0 0,0-59 0 0,0 59 0 0,0-59 0 0,0 59 0 0,0-60 0 0,0 60 0 0,0-51 0 73,0 51 0-73,0-53 0 0,0 53 0 1,0-46 0-1,0 46 0 0,0-37 0 0,0 37 0 0,0-32 0 0,0 32 0 0,0-32 0 0,0 32 0 0,0-25 0 0,0 25 0 0,0-24 0 0,0 24 0 0,0-25 0 0,0 25 0 0,0-33 0 0,0 33 0 0,0-32 0 73,0 32 0-73,0-37 0 0,0 37 0 0,0-45 0 0,0 45 0 0,0-33 0 0,0 33 0 0,0-37 0 0,0 37 0 0,0-41 0 0,0 41 0 0,0-44 0 0,0 44 0 0,0-46 0 0,0 46 0 0,0-44 0 0,0 44 0 0,0-41 0 0,0 41 0 0,0-34 0 73,0 34 0-73,0-31 0 0,0 31 0 0,0-28 0 0,0 28 0 0,0-25 0 0,0 25 0 0,0-25 0 0,0 25 0 0,7-20 0 0,-7 20 0 0,2-18 0 0,-2 18 0 0,6-15 0 0,-6 15 0 0,0-13 0 0,0 13 0 0,4-8 0 1,-4 8 0-1,5-11 0 70,-5 11 0-70,0-18 0 0,0 18 0 0,6-11 0 0,-6 11 0 0,0-14 0 0,0 14 0 0,0-10 0 0,0 10 0 0,0-9 0 0,0 9 0 0,0 0 0 0,0 0 0 0,0 0 0 0,0 0 0 0,0-3 0 0,0 3 0 0,0-10 0 71,0 10 0-71,0-15 0 0,0 15 0 0,0-13 0 0,0 13 0 0,0-16 0 0,0 16 0 0,0-6 0 0,0 6 0 0,0-2 0 0,0 2 0 0,0 0-19 0,0 0 19 0,0 0-98 0,0 0 98 0,0 8-161 0,0-8 161 0,0 29-170 0,0-29 170 0,0 44-595 72,0-44 595-72</inkml:trace>
    </iact:actionData>
  </iact:action>
  <iact:action type="add" startTime="7957">
    <iact:property name="dataType"/>
    <iact:actionData xml:id="d1">
      <inkml:trace xmlns:inkml="http://www.w3.org/2003/InkML" xml:id="stk1" contextRef="#ctx0" brushRef="#br0">9207 6797 412 0,'0'0'0'0,"0"0"100"0,0 0-100 0,0 0 71 0,0 0-71 0,0 0 88 70,0 0-88-70,0 0 83 0,0 0-83 0,0 0 78 0,0 0-78 0,0 0 76 0,0 0-76 0,0 0 93 0,0 0-93 0,0 0 94 0,0 0-94 0,0-6 99 0,0 6-99 0,0-3 88 0,0 3-88 0,24 0 83 0,-24 0-83 0,40 0 102 0,-40 0-102 0,56 0 74 76,-56 0-74-76,64 0 61 0,-64 0-61 0,73 0 57 0,-73 0-57 0,87 0 31 0,-87 0-31 0,86 0 42 0,-86 0-42 0,91 0 33 0,-91 0-33 0,86 16 26 0,-86-16-26 0,89 30 26 0,-89-30-26 0,97 32 23 0,-97-32-23 0,88 32 25 0,-88-32-25 0,97 37 18 76,-97-37-18-76,78 34 23 0,-78-34-23 0,72 28 13 0,-72-28-13 0,59 33 13 0,-59-33-13 0,50 23 12 0,-50-23-12 0,51 28 4 0,-51-28-4 0,36 22 8 0,-36-22-8 0,29 21 1 0,-29-21-1 0,30 17 1 0,-30-17-1 0,27 15 2 0,-27-15-2 1,19 8 4 82,-19-8-4-83,17 7 2 0,-17-7-2 0,15 6 1 0,-15-6-1 0,4 0 0 0,-4 0 0 0,4 0 0 0,-4 0 0 0,0 0 0 0,0 0 0 0,0 0-1 0,0 0 1 0,0 0-1 0,0 0 1 0,0 0-2 0,0 0 2 0,0 0-1 0,0 0 1 0,0 0-1 0,0 0 1 0,0 0 0 77,0 0 0-77,0 0-10 0,0 0 10 0,0 0-5 0,0 0 5 0,0-42-8 0,0 42 8 0,-15-61 0 0,15 61 0 0,-42-77-1 0,42 77 1 0,-34-74 0 0,34 74 0 0,-35-73-2 0,35 73 2 0,-32-71 2 0,32 71-2 0,-27-47-1 0,27 47 1 0,-19-34 0 77,19 34 0-77,-5-19-1 0,5 19 1 0,-4-10-7 0,4 10 7 0,0-2 0 0,0 2 0 0,0-6-3 0,0 6 3 0,0-4 1 0,0 4-1 0,0-3-1 0,0 3 1 0,0-4 1 0,0 4-1 0,0 0 3 0,0 0-3 0,0 0 0 0,0 0 0 0,0 0 9 0,0 0-9 0,0 0 4 77,0 0-4-77,0 0 11 0,0 0-11 0,9 11 24 0,-9-11-24 0,42 46 10 0,-42-46-10 0,46 62 4 0,-46-62-4 0,49 60 14 0,-49-60-14 0,40 58 16 0,-40-58-16 0,36 57 9 0,-36-57-9 0,33 53 17 0,-33-53-17 0,26 49 0 0,-26-49 0 0,21 45 0 75,-21-45 0-75,23 44 0 0,-23-44 0 0,17 36 0 0,-17-36 0 0,8 25 0 0,-8-25 0 0,4 17 0 0,-4-17 0 0,4 5 0 0,-4-5 0 0,0 0 0 0,0 0 0 0,0 3 0 0,0-3 0 0,0 4 0 0,0-4 0 0,0 21 0 0,0-21 0 0,-16 28 0 75,16-28 0-74,-70 38 0-1,70-38 0 0,-86 44 0 0,86-44 0 0,-89 37 0 0,89-37 0 0,-84 32 0 0,84-32 0 0,-82 25 0 0,82-25 0 0,-72 21 0 0,72-21 0 0,-59 15 0 0,59-15 0 0,-44 13 0 0,44-13 0 0,-30 9 0 0,30-9 0 0,-12 0 0 75,12 0 0-75,-7 0 0 0,7 0 0 0,0 0 0 0,0 0 0 0,0 0 0 0,0 0 0 0,0 0 0 0,0 0 0 0,0 0 0 0,0 0 0 0,34 0-170 0,-34 0 170 0,23 0-296 0,-23 0 296 0,26 10-466 0,-26-10 466 0</inkml:trace>
    </iact:actionData>
  </iact:action>
  <iact:action type="add" startTime="11938">
    <iact:property name="dataType"/>
    <iact:actionData xml:id="d2">
      <inkml:trace xmlns:inkml="http://www.w3.org/2003/InkML" xml:id="stk2" contextRef="#ctx0" brushRef="#br1">6508 11421 371 0,'0'0'0'0,"0"0"174"0,0 0-174 0,0 0 143 0,0 0-143 0,0 0 138 0,0 0-138 0,0 0 126 0,0 0-126 0,0 0 105 73,0 0-105-73,0 0 116 0,0 0-116 0,0 0 105 0,0 0-105 0,36 0 106 0,-36 0-106 0,0 0 100 0,0 0-100 0,0 0 86 0,0 0-86 0,0 0 71 0,0 0-71 0,0 0 50 0,0 0-50 0,0 0 45 0,0 0-45 0,0 0 34 0,0 0-34 0,4 0 38 183,-4 0-38-183,0 0 31 0,0 0-31 0,0 0 34 0,0 0-34 0,0 0 29 0,0 0-29 0,0 0 33 0,0 0-33 0,-4 0 43 0,4 0-43 0,-38 0 34 0,38 0-34 0,-38-8 23 0,38 8-23 0,-40-13 12 0,40 13-12 0,-42-12 0 0,42 12 0 0,-34-13 0 0,34 13 0 0,-36-11 0 0,36 11 0 0,-33-8 0 0,33 8 0 0,-38-10 0 0,38 10 0 0,-34-12 0 0,34 12 0 0,-36-7 0 0,36 7 0 0,-36-3 0 0,36 3 0 0,-42 0 0 1,42 0 0-1,-44 0 0 0,44 0 0 0,-57 0 0 0,57 0 0 0,-59 0 0 0,59 0 0 0,-65 0 0 0,65 0 0 0,-80 0 0 0,80 0 0 0,-78 0 0 0,78 0 0 0,-83 0 0 4,83 0 0-4,-84 0 0 77,84 0 0-77,-76 10 0 0,76-10 0 0,-78 18 0 0,78-18 0 0,-69 12 0 0,69-12 0 0,-64 7 0 0,64-7 0 0,-63 13 0 0,63-13 0 0,-63 8 0 0,63-8 0 0,-59 8 0 0,59-8 0 0,-61 9 0 0,61-9 0 0,-46 8 0 0,46-8 0 0,-55 11 0 90,55-11 0-90,-47 9 0 0,47-9 0 0,-40 9 0 0,40-9 0 0,-42 7 0 0,42-7 0 0,-36 9 0 0,36-9 0 0,-42 9 0 0,42-9 0 0,-40 7 0 0,40-7 0 0,-44 9 0 0,44-9 0 0,-42 6 0 0,42-6 0 1,-44 13 0-1,44-13 0 0,-38 8 0 0,38-8 0 0,-36 10 0 0,36-10 0 0,-32 3 0 84,32-3 0-83,-31 12 0 0,31-12 0-1,-28 7 0 0,28-7 0 0,-31 10 0 0,31-10 0 0,-28 8 0 0,28-8 0 0,-23 4 0 0,23-4 0 0,-29 7 0 0,29-7 0 0,-26 6 0 0,26-6 0 0,-21 8 0 0,21-8 0 0,-27 0 0 0,27 0 0 0,-19 4 0 0,19-4 0 0,-13 0 0 1,13 0 0-1,-10 3 0 80,10-3 0-80,-7 0 0 0,7 0 0 0,-2 0 0 0,2 0 0 0,0 0 0 1,0 0 0-1,0 0 0 0,0 0 0 0,0 0 0 0,0 0 0 0,0 4 0 0,0-4 0 0,0 0 0 0,0 0 0 0,0 0 0 0,0 0 0 0,0 0 0 0,0 0 0 0,0 0 0 4,0 0 0-4,0 0 0 73,0 0 0-73,0 0 0 0,0 0 0 0,-4 0 0 0,4 0 0 0,0 0 0 0,0 0 0 0,0 0 0 0,0 0 0 0,0 0 0 0,0 0 0 0,0 0 0 0,0 0 0 0,0 0 0 0,0 0 0 0,0 0 0 0,0 0 0 0,0 0 0 0,0 0 0 0,0 0 0 75,0 0 0-75,0 0 0 0,0 0 0 0,0 0 0 0,0 0 0 0,0 0 0 0,0 0 0 0,0 0 0 0,0 0 0 0,0 0 0 0,0 0 0 0,0 0 0 0,0 0 0 0,0 0 0 0,0 0 0 0,0 0 0 0,0 0 0 0,0 0 0 0,0 0 0 0,0 0 0 80,0 0 0-80,0 6 0 0,0-6 0 0,-4 11 0 0,4-11 0 0,-13 19 0 0,13-19 0 0,-2 29 0 0,2-29 0 0,-8 28 0 0,8-28 0 0,0 33 0 0,0-33 0 0,0 35 0 0,0-35 0 0,0 44 0 1,0-44 0-1,0 40 0 1,0-40 0-1,0 41 0 0,0-41 0 0,0 41 0 80,0-41 0-80,0 42 0 0,0-42 0 0,0 36 0 0,0-36 0 0,0 40 0 0,0-40 0 0,0 38 0 0,0-38 0 0,0 37 0 0,0-37 0 0,0 36 0 0,0-36 0 0,4 32 0 0,-4-32 0 0,6 33 0 0,-6-33 0 0,9 32 0 0,-9-32 0 1,8 35 0 0,-8-35 0-1,6 32 0 82,-6-32 0-82,7 27 0 0,-7-27 0 0,10 25 0 0,-10-25 0 0,2 28 0 0,-2-28 0 0,7 29 0 0,-7-29 0 0,4 25 0 0,-4-25 0 0,4 28 0 0,-4-28 0 0,4 25 0 0,-4-25 0 0,4 29 0 0,-4-29 0 0,7 25 0 0,-7-25 0 0,4 20 0 1,-4-20 0-1,0 25 0 79,0-25 0-79,4 19 0 0,-4-19 0 0,2 25 0 0,-2-25 0 0,7 25 0 0,-7-25 0 0,6 37 0 0,-6-37 0 0,6 36 0 0,-6-36 0 0,11 36 0 0,-11-36 0 0,8 46 0 0,-8-46 0 0,11 42 0 0,-11-42 0 0,4 40 0 0,-4-40 0 0,8 37 0 80,-8-37 0-80,11 41 0 0,-11-41 0 0,4 37 0 0,-4-37 0 0,13 40 0 0,-13-40 0 0,8 44 0 0,-8-44 0 0,15 53 0 0,-15-53 0 0,11 58 0 0,-11-58 0 0,12 61 0 0,-12-61 0 0,11 62 0 0,-11-62 0 0,17 62 0 0,-17-62 0 0,8 69 0 0,-8-69 0 0,8 68 0 82,-8-68 0-82,9 75 0 0,-9-75 0 0,10 82 0 0,-10-82 0 0,5 84 0 0,-5-84 0 0,8 90 0 0,-8-90 0 0,6 91 0 0,-6-91 0 0,9 90 0 0,-9-90 0 0,2 90 0 0,-2-90 0 0,6 97 0 1,-6-97 0-1,4 103 0 0,-4-103 0 0,5 98 0 0,-5-98 0 0,4 111 0 82,-4-111 0-82,0 97 0 0,0-97 0 0,0 105 0 0,0-105 0 0,0 107 0 0,0-107 0 0,0 93 0 0,0-93 0 0,0 108 0 0,0-108 0 0,0 97 0 0,0-97 0 0,0 107 0 0,0-107 0 0,0 103 0 0,0-103 0 1,0 105 0-1,0-105 0 0,0 115 0 0,0-115 0 0,0 107 0 81,0-107 0-80,0 109 0-1,0-109 0 0,0 110 0 0,0-110 0 0,0 102 0 0,0-102 0 0,0 91 0 0,0-91 0 0,0 80 0 0,0-80 0 0,0 75 0 0,0-75 0 0,0 65 0 0,0-65 0 0,0 61 0 0,0-61 0 0,0 58 0 0,0-58 0 0,-9 60 0 0,9-60 0 0,-4 58 0 80,4-58 0-80,0 72 0 0,0-72 0 0,-6 88 0 0,6-88 0 0,0 90 0 0,0-90 0 0,-2 93 0 0,2-93 0 0,-4 82 0 0,4-82 0 0,-11 74 0 0,11-74 0 0,-6 64 0 0,6-64 0 1,-2 65 0-1,2-65 0 0,-5 71 0 0,5-71 0 0,-4 53 0 0,4-53 0 0,0 47 0 83,0-47 0-83,-6 55 0 0,6-55 0 0,-4 45 0 0,4-45 0 0,0 37 0 0,0-37 0 0,-5 43 0 1,5-43 0-1,0 47 0 0,0-47 0 0,-4 47 0 0,4-47 0 0,0 71 0 0,0-71 0 0,-4 72 0 0,4-72 0 0,0 67 0 0,0-67 0 0,-6 52 0 0,6-52 0 0,-2 46 0 81,2-46 0-81,0 28 0 0,0-28 0 0,0 25 0 0,0-25 0 0,0 11 0 0,0-11 0 0,0 18 0 0,0-18 0 0,-5 25 0 0,5-25 0 0,0 28 0 0,0-28 0 0,0 37 0 0,0-37 0 0,0 35 0 0,0-35 0 0,0 37 0 0,0-37 0 0,0 38 0 1,0-38 0-1,0 28 0 78,0-28 0-78,-6 33 0 0,6-33 0 1,-6 32 0-1,6-32 0 0,0 25 0 0,0-25 0 0,-2 25 0 0,2-25 0 0,-5 29 0 0,5-29 0 0,0 27 0 0,0-27 0 0,0 38 0 0,0-38 0 0,-4 28 0 0,4-28 0 0,0 33 0 0,0-33 0 0,-4 36 0 3,4-36 0-3,0 29 0 77,0-29 0-77,-8 29 0 0,8-29 0 0,-3 16 0 0,3-16 0 0,0 16 0 0,0-16 0 0,-4 12 0 0,4-12 0 0,0 0 0 0,0 0 0 0,0 9 0 0,0-9 0 0,0 0 0 0,0 0 0 0,0 0 0 0,0 0 0 0,0 7 0 0,0-7 0 0,-4 22 0 81,4-22 0-81,-6 36 0 0,6-36 0 0,0 29 0 0,0-29 0 0,-5 25 0 0,5-25 0 0,0 15 0 0,0-15 0 0,0 13 0 0,0-13 0 0,0 0 0 0,0 0 0 0,0 0 0 0,0 0 0 0,0 0 0 0,0 0 0 0,0 0 0 0,0 0 0 0,0 0 0 0,0 0 0 0,0 0 0 79,0 0 0-79,0 0 0 0,0 0 0 0,0 0 0 0,0 0 0 1,0 0 0-1,0 0 0 1,0 0 0-1,0 0 0 0,0 0 0 0,0 0 0 0,0 0 0 0,0 0 0 0,0 0 0 0,0 0 0 0,15 8 0 0,-15-8 0 0,36 7 0 0,-36-7 0 0,42 10 0 1,-42-10 0-1,34 0 0 179,-34 0 0-179,34 3 0 0,-34-3 0 0,35 5 0 0,-35-5 0 0,38 4 0 0,-38-4 0 0,34 7 0 0,-34-7 0 0,38 0 0 0,-38 0 0 1,32 9 0-1,-32-9 0 0,27 0 0 0,-27 0 0 0,32 0 0 0,-32 0 0 0,27 0 0 0,-27 0 0 0,27 9 0 0,-27-9 0 0,32 3 0 0,-32-3 0 0,30 4 0 0,-30-4 0 0,33 3 0 0,-33-3 0 0,30 0 0 0,-30 0 0 0,36 9 0 0,-36-9 0 0,31 0 0 0,-31 0 0 0,32 0 0 0,-32 0 0 0,36 9 0 0,-36-9 0 0,35 0 0 0,-35 0 0 0,32 0 0 0,-32 0 0 0,38 7 0 0,-38-7 0 0,32 0 0 0,-32 0 0 0,27 0 0 0,-27 0 0 1,29 0 0 81,-29 0 0-82,34 0 0 0,-34 0 0 0,32 5 0 0,-32-5 0 0,31 0 0 0,-31 0 0 0,36 0 0 0,-36 0 0 0,28 0 0 0,-28 0 0 0,27 5 0 0,-27-5 0 0,23 0 0 0,-23 0 0 0,23 2 0 0,-23-2 0 0,21 0 0 0,-21 0 0 1,24 9 0-1,-24-9 0 0,23 0 0 82,-23 0 0-82,25 0 0 0,-25 0 0 0,30 9 0 0,-30-9 0 0,33 0 0 0,-33 0 0 0,40 0 0 0,-40 0 0 0,45 0 0 0,-45 0 0 0,44 0 0 0,-44 0 0 0,38 0 0 0,-38 0 0 0,31 0 0 0,-31 0 0 0,32 0 0 0,-32 0 0 0,23 0 0 0,-23 0 0 0,28 0 0 81,-28 0 0-81,23 0 0 0,-23 0 0 0,29 0 0 0,-29 0 0 0,32 0 0 0,-32 0 0 0,38 0 0 0,-38 0 0 0,36 0 0 0,-36 0 0 0,35 0 0 0,-35 0 0 0,43 0 0 0,-43 0 0 0,40 0 0 0,-40 0 0 0,31 0 0 0,-31 0 0 0,32 7 0 0,-32-7 0 1,27 0 0 103,-27 0 0-104,26 0 0 0,-26 0 0 0,23 0 0 0,-23 0 0 0,25 0 0 0,-25 0 0 0,15 0 0 0,-15 0 0 0,19 0 0 0,-19 0 0 0,25 0 0 0,-25 0 0 0,15 0 0 0,-15 0 0 0,19 0 0 0,-19 0 0 0,14 0 0 0,-14 0 0 0,9 0 0 0,-9 0 0 0,15 0 0 0,-15 0 0 0,6 0 0 0,-6 0 0 0,19 0 0 0,-19 0 0 1,10 0 0 79,-10 0 0-80,13 0 0 0,-13 0 0 0,15 0 0 0,-15 0 0 0,10 0 0 0,-10 0 0 0,21 0 0 0,-21 0 0 0,19 0 0 0,-19 0 0 0,24-7 0 0,-24 7 0 0,16-9 0 0,-16 9 0 0,11 0 0 0,-11 0 0 0,6 0 0 0,-6 0 0 0,0 0 0 0,0 0 0 0,0 0 0 79,0 0 0-79,0 0 0 0,0 0 0 0,0 0 0 0,0 0 0 0,0 0 0 0,0 0 0 0,0 0 0 0,0 0 0 0,0 0 0 0,0 0 0 0,0-11 0 0,0 11 0 0,0-26 0 0,0 26 0 0,7-28 0 0,-7 28 0 0,0-45 0 0,0 45 0 0,0-58 0 82,0 58 0-82,0-53 0 0,0 53 0 0,0-69 0 0,0 69 0 0,0-65 0 0,0 65 0 0,0-65 0 0,0 65 0 0,0-70 0 0,0 70 0 1,0-58 0-1,0 58 0 0,0-53 0 0,0 53 0 0,0-65 0 0,0 65 0 0,0-54 0 0,0 54 0 0,0-65 0 0,0 65 0 0,0-53 0 4,0 53 0-4,0-60 0 78,0 60 0-78,-7-59 0 0,7 59 0 0,-4-65 0 0,4 65 0 0,-6-64 0 0,6 64 0 0,-7-54 0 0,7 54 0 0,-6-61 0 0,6 61 0 0,-6-49 0 0,6 49 0 0,0-44 0 0,0 44 0 0,0-37 0 0,0 37 0 0,-4-34 0 0,4 34 0 0,-7-37 0 82,7 37 0-82,0-35 0 0,0 35 0 0,-4-37 0 0,4 37 0 0,0-45 0 0,0 45 0 0,-4-45 0 0,4 45 0 0,-4-45 0 0,4 45 0 0,0-46 0 0,0 46 0 0,0-48 0 0,0 48 0 1,0-42 0-1,0 42 0 0,0-48 0 0,0 48 0 0,0-53 0 0,0 53 0 0,0-50 0 82,0 50 0-81,0-52 0-1,0 52 0 0,0-63 0 0,0 63 0 0,0-55 0 0,0 55 0 0,0-70 0 0,0 70 0 0,0-69 0 0,0 69 0 0,0-71 0 0,0 71 0 0,0-69 0 0,0 69 0 0,0-68 0 0,0 68 0 0,0-71 0 0,0 71 0 0,0-65 0 0,0 65 0 0,0-73 0 141,0 73 0-141,0-62 0 0,0 62 0 0,0-56 0 0,0 56 0 0,0-53 0 0,0 53 0 0,0-57 0 0,0 57 0 0,0-55 0 0,0 55 0 0,0-53 0 0,0 53 0 0,0-57 0 0,0 57 0 1,0-52 0-1,0 52 0 0,0-53 0 0,0 53 0 0,0-54 0 0,0 54 0 0,0-56 0 0,0 56 0 0,-5-59 0 0,5 59 0 0,-6-56 0 0,6 56 0 0,0-62 0 0,0 62 0 0,0-57 0 0,0 57 0 0,0-50 0 0,0 50 0 0,0-55 0 0,0 55 0 0,0-50 0 0,0 50 0 0,0-53 0 81,0 53 0-81,0-54 0 0,0 54 0 0,0-53 0 0,0 53 0 0,0-65 0 0,0 65 0 0,0-65 0 0,0 65 0 0,0-75 0 0,0 75 0 0,0-68 0 0,0 68 0 0,0-69 0 0,0 69 0 0,0-65 0 0,0 65 0 0,0-63 0 0,0 63 0 0,0-56 0 0,0 56 0 0,0-57 0 5,0 57 0-5,0-59 0 82,0 59 0-82,0-53 0 0,0 53 0 0,0-56 0 0,0 56 0 0,0-57 0 0,0 57 0 0,0-53 0 0,0 53 0 0,0-58 0 0,0 58 0 0,-2-53 0 0,2 53 0 0,-11-56 0 0,11 56 0 0,-6-59 0 0,6 59 0 0,0-65 0 0,0 65 0 0,-2-82 0 0,2 82 0 1,0-97 0 83,0 97 0-84,0-111 0 0,0 111 0 0,0-111 0 0,0 111 0 0,0-101 0 0,0 101 0 0,0-89 0 0,0 89 0 0,0-80 0 0,0 80 0 0,0-63 0 0,0 63 0 0,0-62 0 0,0 62 0 0,0-50 0 0,0 50 0 0,0-47 0 0,0 47 0 0,0-50 0 0,0 50 0 0,0-50 0 83,0 50 0-83,0-55 0 0,0 55 0 0,0-63 0 0,0 63 0 0,0-62 0 0,0 62 0 0,0-57 0 0,0 57 0 0,0-55 0 0,0 55 0 0,0-45 0 0,0 45 0 0,0-46 0 0,0 46 0 0,0-41 0 0,0 41 0 1,0-36 0-1,0 36 0 0,0-42 0 0,0 42 0 0,0-40 0 101,0 40 0-101,-4-46 0 0,4 46 0 0,-4-48 0 0,4 48 0 0,-13-49 0 0,13 49 0 0,-2-44 0 0,2 44 0 0,0-46 0 0,0 46 0 0,-9-36 0 0,9 36 0 0,0-33 0 0,0 33 0 0,-6-29 0 0,6 29 0 1,-4-24 0-1,4 24 0 0,0-29 0 0,0 29 0 0,-2-28 0 0,2 28 0 0,-7-33 0 0,7 33 0 0,-10-45 0 0,10 45 0 0,-2-49 0 83,2 49 0-83,0-53 0 0,0 53 0 0,-9-63 0 0,9 63 0 0,-10-56 0 0,10 56 0 0,-4-53 0 0,4 53 0 0,-5-50 0 0,5 50 0 0,-4-40 0 0,4 40 0 0,-6-32 0 0,6 32 0 0,-2-28 0 0,2 28 0 0,-7-18 0 0,7 18 0 0,-4-12 0 0,4 12 0 1,0-4 0 84,0 4 0-85,-6 0 0 0,6 0 0 0,-4 0 0 0,4 0 0 0,0 4-4 0,0-4 4 0,0 58-181 0,0-58 181 0,0 36-316 0,0-36 316 0,0 46-642 0,0-46 642 0</inkml:trace>
    </iact:actionData>
  </iact:action>
  <iact:action type="add" startTime="17750">
    <iact:property name="dataType"/>
    <iact:actionData xml:id="d3">
      <inkml:trace xmlns:inkml="http://www.w3.org/2003/InkML" xml:id="stk3" contextRef="#ctx0" brushRef="#br1">9186 14039 571 0,'0'0'0'1,"0"0"326"-1,0 0-326 0,0 0 184 0,0 0-184 0,0 0 162 0,0 0-162 0,0 0 117 0,0 0-117 0,0 0 96 0,0 0-96 0,0 0 73 82,0 0-73-82,0 0 69 0,0 0-69 0,0 0 51 0,0 0-51 0,-4-23 52 0,4 23-52 0,30 0 59 0,-30 0-59 0,65 0 26 0,-65 0-26 0,82 0 25 0,-82 0-25 0,95 0 35 0,-95 0-35 0,103 0 47 1,-103 0-47-1,116 12 30 0,-116-12-30 0,118 11 34 0,-118-11-34 0,122 25 22 87,-122-25-22-87,127 17 20 0,-127-17-20 0,128 19 19 0,-128-19-19 0,122 28 16 0,-122-28-16 0,123 25 13 0,-123-25-13 0,113 30 0 0,-113-30 0 1,110 35 0-1,-110-35 0 0,95 37 0 0,-95-37 0 0,86 38 0 0,-86-38 0 0,72 33 0 0,-72-33 0 0,69 28 0 0,-69-28 0 0,59 25 0 0,-59-25 0 0,53 19 0 86,-53-19 0-86,53 29 0 0,-53-29 0 0,44 13 0 0,-44-13 0 0,36 15 0 0,-36-15 0 0,29 18 0 0,-29-18 0 0,24 11 0 0,-24-11 0 0,19 8 0 0,-19-8 0 0,10 6 0 0,-10-6 0 0,4 0 0 0,-4 0 0 0,0 0 0 0,0 0 0 0,0 0 0 0,0 0 0 0,0 0 0 5,0 0 0-5,0 0 0 84,0 0 0-84,0 0 0 0,0 0 0 0,0 0 0 0,0 0 0 0,-14-33 0 0,14 33 0 0,-59-70 0 0,59 70 0 0,-64-77 0 0,64 77 0 0,-63-90 0 0,63 90 0 0,-53-82 0 0,53 82 0 0,-50-90 0 0,50 90 0 0,-47-82 0 0,47 82 0 0,-40-65 0 0,40 65 0 0,-33-53 0 84,33 53 0-84,-21-29 0 0,21 29 0 0,-13-17 0 0,13 17 0 0,-11-4 0 0,11 4 0 0,0 0 0 0,0 0 0 0,0 0 0 0,0 0 0 0,0 0 0 0,0 0 0 0,0 0 0 0,0 0 0 0,0 0 0 0,0 0 0 0,0 0 0 0,0 0 0 0,0 10 0 1,0-10 0-1,0 56 0 1,0-56 0-1,38 74 0 85,-38-74 0-85,45 85 0 0,-45-85 0 0,50 87 0 0,-50-87 0 0,44 75 0 0,-44-75 0 0,43 75 0 0,-43-75 0 0,40 65 0 0,-40-65 0 0,33 53 0 0,-33-53 0 0,30 41 0 0,-30-41 0 0,23 28 0 0,-23-28 0 0,6 21 0 1,-6-21 0-1,9 13 0 0,-9-13 0 0,0 3 0 85,0-3 0-85,0 9 0 0,0-9 0 0,0 17 0 0,0-17 0 0,-30 15 0 0,30-15 0 0,-71 25 0 0,71-25 0 0,-93 25 0 0,93-25 0 0,-89 15 0 0,89-15 0 1,-92 18 0-1,92-18 0 0,-82 11 0 0,82-11 0 0,-66 12 0 0,66-12 0 0,-50 13 0 0,50-13 0 0,-36 12 0 2,36-12 0-2,-34 9 0 89,34-9 0-89,-21 12 0 0,21-12 0 0,-27 16 0 0,27-16 0 1,-24 16 0-1,24-16 0 0,-12 13 0 0,12-13 0 0,-11 15-99 0,11-15 99 0,0 0-253 0,0 0 253 0,0 0-361 0,0 0 361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1T03:29:03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7">
    <iact:property name="dataType"/>
    <iact:actionData xml:id="d0">
      <inkml:trace xmlns:inkml="http://www.w3.org/2003/InkML" xml:id="stk0" contextRef="#ctx0" brushRef="#br0">6025 2254 503 0,'0'0'224'3,"0"0"1"6,0 0-74 15,0 0-22-24,0 0-47 0,0 0 81 14,0 0-74-14,0 0 4 17,9 0-34-15,14 0 22 9,2 0-25-10,11-5 3 8,6 5-3 8,9-3-12-16,12 3-11-1,7-4-33 15,1 1 0-14,11-3 0 18,9 3 0-17,-7-3 0-1,9 6 0 11,-7 0 0-8,-3 0 0 6,-5 0 0 6,-3 0 0-14,-1 0 0-2,2 0 0 13,2 0 0 4,-2 0 0-17,4 0 0 0,8 0 0 12,-1 0 0 7,3 0 0-19,-5 0 0 0,-3 0 0 14,2 6 0 5,-8-6 0-19,2 3 0 0,-10 3 0 3,1-3 0 9,-2-3 0 2,1 0 0-13,10 0 0 11,0 0 0-12,0 0 0 17,8 0 0-17,-6 0 0 16,2 4 0-16,-4-4 0 14,0 0 0-14,-2 0 0 16,2 0 0-16,-2 0 0 15,6 0 0-14,0 0 0 14,-4 0 0-14,9 0 0 3,-1 0 0 9,9 0 0-13,4 0 0 13,6 8 0 5,-6 5 0-18,1-1 0 0,-1 1 0 15,2-10 0-15,0 1 0 18,6-4 0-17,5 0 0 3,-2 0 0 22,10 0 0-26,6 5 0 0,1-5 0 12,7 3 0-11,-11 1 0 4,-5-4 0 6,-2 3 0-6,-5-3 0 5,1 0 0-6,-9 0 0 7,-2 0 0-5,-2 0 0 6,7 0 0-12,3 0 0 13,7-10 0 5,4 1 0-18,0 0 0 0,-14 5 0 15,5-4 0-14,-1 8 0 16,4-3 0-17,8 3 0 4,4 0 0 7,3 0 0 0,-7 0 0-10,-14 0 0 15,-11 0 0-15,-15 0 0 16,-17 0 0-17,5 0 0 15,-13 0 0-15,-1 0 0 14,-1 0 0-14,-2 0 0 4,4 0 0 9,-2 0 0-8,-5 0 0 9,11 0 0-13,9 0 0 9,1 0 0-5,10 0 0 7,15 0 0-11,6 0 0 11,9 0 0 5,9 0 0-16,3 0 0-1,-5 0 0 15,4 15 0-14,-4-2 0 16,-9-1 0-17,-9-3 0 4,1-5 0 8,-9 8 0-7,1 1 0 5,-11-1 0 7,-10-5 0-17,-3 1 0 0,-10-8 0 17,0 0 0-17,9 0 0 14,1 0 0-14,7 0 0 15,2 0 0-14,13 0 0 13,-1 0 0-14,-3 0 0 13,1 0 0 7,-5 0 0-20,-10 0 0 0,5 0 0 17,-2 0 0-17,-2 0 0 4,4 0 0 2,-15 0 0 9,-4 4 0-15,0-4 0 18,-6 0 0-18,4 0 0 5,-3 0 0 5,-1 5 0 4,-2-5 0-14,-5 0 0 17,-16 0 0-17,-11 0 0 4,-9 0 0 7,-6 0 0 9,0 0 0-19,-1 0 0-1,5 0 0 12,-4 0 0-12,0 0 0 13,-4 0 0 5,0 0 0-17,0 0 0-1,3 0 0 15,-3 0 0-15,0 0 0 19,0 0 0-18,0 0 0-1,0 0 0 11,0 0 0 2,0 0 0-13,0 0 0 15,0 0 0-14,0 0 0 16,6 0 0-17,11 0 0 17,0 0 0-15,6 0 0-2,-4 0 0 10,-9 0 0-4,-6 0 0 4,5 0 0 9,-3 0 0-19,-6 0 0 0,4 0 0 14,3 0 0-13,10-17 0 15,-11-19 0-15,4-22 0 11,-5-20 0-11,-5-16 0 18,0-15 0-18,0-18 0 12,0-7 0-13,-38-13 0 16,4 4 0-15,-2-1 0 3,-2 9 0 4,5 13 0-3,7 7 0 8,5 10 0-9,2 5 0 9,0 12 0-13,11 1 0 13,-3 9 0-10,9 9 0 10,-2 8 0-9,-2 17 0 6,-1 2 0 10,5 14 0-20,2 8 0 0,0 7 0 13,0 6 0-13,0 7 0 18,0 0 0-18,0 0 0 12,0 0 0-11,-4 0 0 15,4 0 0-16,0 0 0 16,0 0 0-15,0 0 0 13,0 0 0-13,-4 0 0 13,-9 0 0-14,-8 0 0 17,-17 0 0-15,-2 0 0 13,-8 0 0-15,-1 0 0 0,-6 0 0 16,3 0 0-16,-11 7 0 13,-5-7 0-12,-6 3 0 12,-8-3 0 8,8 0 0-21,-4 0 0 0,0 0 0 4,-4 0 0 6,2 0 0 1,-6 6 0-10,4-6 0 15,-9 0 0-16,3 0 0 14,-1 4 0-13,-12-2 0 16,4 8 0-16,-2-10 0 5,4 3 0 1,2-3 0 10,1 0 0-17,3 0 0 4,1 0 0 7,5 0 0-6,1 0 0 6,4 0 0-6,7-7 0 7,-1 1 0-12,2 6 0 16,-3 0 0-15,1 0 0 12,0 0 0-13,-10 0 0 19,0 0 0-19,-4 0 0 18,10 0 0-17,-4 0 0-1,14 0 0 24,1 0 0-24,2 0 0 0,-11 0 0 20,-4 0 0-19,-4 0 0-1,-7 0 0 10,-1 0 0-5,-18 0 0 6,5 0 0-6,-2 0 0 6,-7 0 0-5,3 0 0 6,3 0 0-12,-1 6 0 15,3-2 0-14,-1 4 0 12,6-1 0-13,-6-1 0 15,1 1 0-15,-9-7 0 18,-1 0 0-17,0 0 0 15,-2 0 0-16,9 0 0 4,-1 0 0 3,3 0 0 12,6 0 0-18,-7 0 0 13,7 0 0-14,-6 8 0 4,0 0 0 7,1-8 0-8,-5 5 0 9,-1-5 0-8,-6 0 0 8,15 0 0-8,-4 0 0 8,14 4 0-8,3 0 0 6,3 0 0 6,3 3 0-13,2-7 0-3,-6 0 0 11,-1 0 0 8,-10 0 0-18,7 0 0-1,-1 0 0 14,5 0 0-14,8 0 0 14,-4 0 0-14,10 0 0 19,-4 0 0-18,-2 0 0 11,7 0 0-11,1 4 0 5,-2 10 0 1,1-3 0 14,-9 1 0-21,-11 1 0 0,-4-1 0 15,0 9 0-15,1-8 0 16,-3-6 0-16,14 1 0 13,6-8 0-13,13 0 0 18,1 0 0-18,10 0 0 13,-6 0 0-13,0 0 0 19,0-8 0-19,-6 4 0 12,2-5 0-12,-7 2 0 14,-12-1 0-13,-2 4 0 16,-17-8 0-17,-3 3 0 15,1-4 0-13,2 1 0 2,6 5 0 4,13 7 0 9,0 0 0-17,10 0 0 4,9 0 0 8,6 0 0-9,17 0 0 10,13 0 0-12,-1 0 0 11,1 0 0-8,8 0 0 14,-6 0 0-16,-9 0 0 2,4 0 0 2,-12 0 0 12,6 0 0-17,-1 0 0 14,-8 7 0-15,1 5 0 4,-15 1 0 3,-11-1 0 11,1 1 0-18,-1-10 0 4,-8 9 0 11,11 1 0-14,2 2 0 6,-1 7 0 15,20-9 0-22,0 2 0 0,16-11 0 9,13 4 0 16,5-8 0-25,7 0 0 0,1 0 0 7,4 0 0-3,0 0 0 10,0 0 0-13,0 0 0 16,-6 0 0-17,6 0 0 13,0 0 0-13,0 0 0 17,0 0 0-17,0 0 0 13,0 0 0-13,0 0 0 18,0 0 0-17,0 13 0 10,0 2 0-10,0 14 0 18,0 5 0-19,0-1 0 3,0-10 0 10,0 2 0-13,-4 0 0 13,-1-1 0 1,-5 8 0-13,4 11 0 14,-1 4 0-15,-5 7 0 23,-5 11 0-23,10 0 0 2,-7 10 0 6,14 3 0-8,0-2 0 16,0 3 0-16,0 3 0 17,0 2 0-16,0 3 0 4,0 3 0 1,0-8 0 16,0 12 0-22,0-4 0 0,0-6 0 12,0-6 0-6,0-16 0 1,0-17 0 11,0-9 0-18,0-4 0 3,-2-7 0 11,-5-7 0-13,7-6 0 11,0-9 0-7,0-3 0 7,0 0 0-11,0 0 0 17,0 4 0-18,0-4 0 12,0 0 0-12,0 0 0 17,0 0 0-17,0 0 0 17,0 0 0-17,0 0 0 11,0 0 0-11,0 0 0 17,0 0 0-17,0 0 0 16,0 0 0-16,0 0 0 15,0 0 0-15,0 0 0 16,0 0 0-16,0 0 0 13,0 0 0-13,0 0 0 16,0 0 0-14,0-4 0 15,0-8-195-17,0 12-200 0,23 0-702 13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2T22:23:12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6">
    <iact:property name="dataType"/>
    <iact:actionData xml:id="d0">
      <inkml:trace xmlns:inkml="http://www.w3.org/2003/InkML" xml:id="stk0" contextRef="#ctx0" brushRef="#br0">2355 4983 598 0,'0'0'164'0,"0"0"-74"0,0 0-2 58,0 0-41-58,0 0-20 0,0 0-6 0,0 0 16 0,0 0 4 0,-123-52-15 0,73 79-6 0,-5 11 7 58,-2 10 4-58,4 9-5 0,-6 9-2 0,5 11-8 0,9 9-2 0,-1 4-4 0,2 13-5 1,8-5-2 50,6-1-2-51,14-2 2 0,7-5-3 0,9-13 2 1,0-12 6 0,2-5 7-1,51-1 30 61,6-6-17-61,8 0 1 0,-3-6-7 0,-5-9 7 0,4-13-18 0,-4-20-3 0,8-5-2 0,11-14-6 3,7-55-1 51,1-21-1-54,-4-17 2 0,-12-11-1 0,-11-7 1 0,-17-6 0 0,-23 3-1 1,-11-2 1 56,-8 12 0-57,0 20-6 0,-38 11 1 0,-21 22-12 0,-17 9-55 0,-2 5-36 0,43 51-102 55,3 0-459-55</inkml:trace>
    </iact:actionData>
  </iact:action>
  <iact:action type="add" startTime="3563">
    <iact:property name="dataType"/>
    <iact:actionData xml:id="d1">
      <inkml:trace xmlns:inkml="http://www.w3.org/2003/InkML" xml:id="stk1" contextRef="#ctx0" brushRef="#br0">19891 4194 556 0,'0'0'84'2,"0"0"12"-2,0 0-3 0,0 0-29 0,0 0-1 0,0 0-36 49,-270 13-8-49,220 6 2 0,10 6 12 1,-2 12-1-1,6 4 21 0,8 9-7 3,3 5-7 52,19 8-2-55,1 6-9 0,5 0 2 0,0 10-3 0,0 3 10 0,5 2-1 0,26 3-4 60,11-5-3-60,-2-9-6 0,11-7-1 0,-5-19-3 0,3-6 1 0,-9-16-6 0,-2-9-5 0,-11-7-6 57,-1-9 0-57,-1 0 4 0,11 0-5 0,4-38-1 0,10-30 0 0,-1-22-1 0,-1-13 0 0,-8-16-2 59,-10 1 2-59,-18-4 0 0,-12 3-1 0,0 4 2 1,0 10-2-1,0 16 0 0,-42 6-4 0,0 11 2 60,-19 9 0-60,2 11-18 0,-4 11-36 0,4 8-51 0,40 33-36 0,2 0-124 0</inkml:trace>
    </iact:actionData>
  </iact:action>
  <iact:action type="add" startTime="6217">
    <iact:property name="dataType"/>
    <iact:actionData xml:id="d2">
      <inkml:trace xmlns:inkml="http://www.w3.org/2003/InkML" xml:id="stk2" contextRef="#ctx0" brushRef="#br0">11502 10984 511 0,'0'0'206'1,"0"0"-74"-1,0 0-22 0,0 0-37 0,0 0-9 0,0 0-4 0,0 0-17 0,21 70-1 56,-21-45 5-56,0 11-9 0,0 1 13 0,0 2-22 0,0-2 4 0,0-3-14 0,0-15-1 0,0-1-6 57,0-11 0-57,0-3-3 0,0 1-2 0,9-5 3 0,-5 0 3 0,8 0-2 0,7 0-2 1,5 0 0 55,-3 0 3-56,6 0 2 0,5 0 6 0,-5 0-3 0,11 0-1 0,-4 0-7 0,2 0-1 58,6 0-2-58,-2 0-1 0,2 0 11 0,-6 0-1 0,6 0-3 0,-6 0 1 0,6 0 5 0,-2 0-10 59,0 0 6-58,2 0-8-1,2 0 6 0,-2 0-7 0,-2 0 8 0,5 0 3 0,-1 0-1 0,4 0 2 57,-3 0-7-57,9 0-2 0,-3-5-3 0,-2 1-1 0,1 0 1 0,-4 1 6 0,-3-3-7 60,5 6 6-60,-2-2-2 0,-1-2-2 0,3-2 0 0,5 3-5 0,-9-6 8 0,7 2-9 0,-7-5 6 2,2 3-6 58,3 2 3-60,-9 1 0 0,0 3 2 0,2-1 3 0,-8-1 3 0,1 5-1 0,8 0 0 0,-3 0-1 59,10 0-6-58,-8 0 2-1,7 0-5 0,-5 0 2 0,-2 0 0 0,-2 0-2 0,-4 0 4 0,0-4-4 61,2 1 6-61,-7 3-5 0,-1 0 3 0,8 0-3 0,0-4 4 0,-2 0-4 0,-3 0 1 0,5-2-1 61,0 6 2-61,-6-3-3 0,2 3 0 0,3-4 0 0,-5 4 0 0,4 0 0 0,-2 0 0 0,-3 0 0 58,7 0 0-58,2-4 0 0,9-2 0 0,1 6 0 0,-1-5 0 0,5 5 0 0,5-6 0 0,-4 2 0 57,-2 1 0-57,4-1 0 0,-2-1 0 0,-7 5 0 0,7 0 0 0,-7-3 0 0,1 3 0 57,-1-6 0-57,-3-1 0 0,7 3 0 0,-3-1 0 0,-5-8 0 0,9 11 0 0,-13-7 0 0,0 1 0 61,2 5 0-61,-13-3 0 1,9 6 0-1,-2 0 0 0,2 0 0 0,-4 0 0 0,4 0 0 0,-11 0 0 4,5 0 0 50,-7 0 0-54,4 0 0 0,-1 0 0 0,-9 0 0 0,-2 0 0 1,2 0 0-1,-2 0 0 58,6 0 0-58,4 0 0 0,-2 0 0 0,5 0 0 0,-3 0 0 0,-8 0 0 0,-6 0 0 0,-5 0 0 58,-3 0 0-58,1 0 0 0,2 0 0 0,-4 0 0 0,-4 0 0 0,3 0 0 1,-3 0 0-1,8 0 0 57,-4 0 0-57,9 0 0 0,0 0 0 0,8 0 0 0,-5 0 0 0,-3 0 0 0,-2 0 0 58,-9 0 0-58,-2 0 0 1,0 0 0-1,0 0 0 0,0 0 0 0,0 0 0 0,0 0 0 0,0 0 0 58,0 0 0-58,0 0 0 0,0 0 0 0,0 0 0 0,0-12 0 0,6-20 0 0,-2-21 0 0,-4-12 0 61,4 0 0-61,-4-1 0 0,0 13 0 0,5 12 0 0,-1 17 0 0,-4 11 0 0,0 9 0 0,0 0-53 58,0 4-34-58,0 0-67 0,0 0-77 0,0 0-202 0</inkml:trace>
    </iact:actionData>
  </iact:action>
  <iact:action type="add" startTime="8821">
    <iact:property name="dataType"/>
    <iact:actionData xml:id="d3">
      <inkml:trace xmlns:inkml="http://www.w3.org/2003/InkML" xml:id="stk3" contextRef="#ctx0" brushRef="#br0">12219 11761 455 0,'0'0'149'0,"0"0"0"2,0 0-20 53,0 0-43-55,0 0-24 1,0 0-14-1,0 0-6 0,19 0-15 0,-19 0-8 0,0 0-2 59,0 0 9-59,0 0-10 0,0 0-7 0,-7 3 8 0,-20 1-11 0,-5 1-5 0,-4 2 4 0,11 6-4 63,4-1 0-63,2 1-1 0,0-2 4 1,6-3-2-1,5 6 3 0,-3 1 0 0,5-2 0 0,2 3 0 0,4 0 5 59,0-4 12-59,0 3-1 0,0-2-6 0,0-1-7 0,0 1-2 0,0-4 2 0,0-2-6 62,23-1-1-62,7-3-1 0,-1 1 1 0,5-4 7 0,-7 0 0 0,-1 0-2 0,-1 0-1 0,-4 0-5 0,-2 0 1 58,-7 0-2-58,3 0-1 0,-8 0-5 0,5 0 4 0,-1 0 2 0,-1-16 0 0,-1-12-3 58,-3-6 3-58,-2-2-1 0,-4 3 1 0,0 4 1 0,0 5-3 0,0 8 2 0,0 3 1 0,0 5-2 63,0 4 0-63,0 4-2 0,0 0 2 0,0 0-6 0,0 0 2 1,0 0 1-1,0 0 5 0,0 0 4 0,-14 0 0 57,5 0-1-57,-1 0-3 0,3 0 0 0,1 0-1 0,0 0 1 0,3 0 0 0,-1 0-1 3,4 0-1 53,0 0 1-55,0 0 1 0,0 0 2-1,0 0 2 0,0 0 6 0,0 0 4 0,0 0 3 61,0 0 14-61,0 0-6 0,19 0 3 0,7 0-5 0,7 0 3 0,7-3-11 0,0-3 15 0,7-1 0 0,1 7 0 62,-2-5-4-62,5 5-3 0,-11 0-11 0,-15 0-7 0,-1 0-1 0,-5 0-3 0,-9 0-1 0,-6 0-5 65,-4 0-27-65,0 0-68 0,0 0-102 0,0 0-63 0,0 0-639 0</inkml:trace>
    </iact:actionData>
  </iact:action>
  <iact:action type="add" startTime="9890">
    <iact:property name="dataType"/>
    <iact:actionData xml:id="d4">
      <inkml:trace xmlns:inkml="http://www.w3.org/2003/InkML" xml:id="stk4" contextRef="#ctx0" brushRef="#br0">12832 11998 509 0,'0'0'239'1,"0"0"-55"-1,0 0-44 0,0 0-57 0,0 0-20 4,0 0 8 54,0 0-10-58,57 65-21 0,-49-40 12 0,-2-3 14 0,-1 16-35 0,-5 2-10 0,0 1 0 58,0 5-12-58,0-1 0 0,0-1 1 0,0-2-3 0,0-5 4 0,0-9 7 0,0-3-6 0,0-14 0 60,0 1-8-59,-17-3-4-1,10-9-1 0,-3 0 0 0,1 0-2 0,1 0-1 0,0 0-9 0,-3-38-54 66,3-9-31-66,3-11-57 0,1 37-86 0,4 2-790 0</inkml:trace>
    </iact:actionData>
  </iact:action>
  <iact:action type="add" startTime="10337">
    <iact:property name="dataType"/>
    <iact:actionData xml:id="d5">
      <inkml:trace xmlns:inkml="http://www.w3.org/2003/InkML" xml:id="stk5" contextRef="#ctx0" brushRef="#br0">12973 11801 119 0,'0'0'520'0,"0"0"-376"0,0 0 19 0,0 0-64 61,0 0-59-61,0 0-12 0,29-12-10 0,-29 12-15 0,0 0-2 0,0 0-2 0,0 0 2 0,0 0-1 60,0 0 7-60,0 0-3 0,0 0-4 0,0 0-3 0,0 0-1 0,0 0 4 0,0-6 9 0,0 3-7 61,0 3-1-61,0 0 2 0,0 0 3 0,0 0 11 0,0 0 27 0,0 0 1 0,0 0-13 0,0 0-8 63,0 0-11-63,0 0-6 0,0 0-2 0,0 0-5 0,0 0-24 0,0 0-45 0,0-4-95 0,0-8-277 59</inkml:trace>
    </iact:actionData>
  </iact:action>
  <iact:action type="add" startTime="11068">
    <iact:property name="dataType"/>
    <iact:actionData xml:id="d6">
      <inkml:trace xmlns:inkml="http://www.w3.org/2003/InkML" xml:id="stk6" contextRef="#ctx0" brushRef="#br0">13713 11715 232 0,'0'0'213'59,"0"0"-101"-59,0 0 2 0,0 0-65 0,0 0-11 0,0 0 29 0,12 0 6 0,-12 0 3 0,-4 0-3 62,-19 0-23-62,-9 0-16 0,5 0-7 0,-3 0-7 0,5 11-6 0,2 2 4 0,0 3-2 0,2 2 0 63,2-2-4-63,4 0 4 0,2 5-8 0,5 4 5 0,4-3-3 0,4 3 0 0,0 0 4 0,0-10-10 1,0 2 11 61,21 1 17-62,8-6-6 0,9 4-18 0,0 0 4 1,-6-7-9-1,-5 3 0 0,-4-12-3 0,-6 0-2 61,6 0-7-61,3 0 8 0,3-12 1 0,-2-29 0 1,-8 0 0-1,-2-1-4 0,-8 1 3 0,-3 6-1 64,-6 2-2-64,0 1 0 0,0 3-5 0,0 4-14 0,0 4 2 0,-15 6 8 0,-8 2 3 0,2 4-1 0,2 6-1 60,6 3 3-60,-6 0 4 1,3 0 2-1,9 0 3 0,-1 0 0 0,2 0 4 0,6 0-2 0,0 0 2 59,0 0-3-59,0 0 1 0,0 0 1 0,0 0 6 1,0 0 4-1,0 0 10 0,0 0 22 0,0 0-3 63,14 0-12-63,18 0 11 1,2 0-14-1,6 0 4 0,-5 0-7 0,5 0-3 0,-10 0 2 0,6 0-11 0,-15 0-1 61,-2 0-8-61,-13 0 1 1,0 0-4-1,1 0-10 0,-3 0-52 0,-4 0-96 0,0 0-75 0,0 3-283 62</inkml:trace>
    </iact:actionData>
  </iact:action>
  <iact:action type="add" startTime="11965">
    <iact:property name="dataType"/>
    <iact:actionData xml:id="d7">
      <inkml:trace xmlns:inkml="http://www.w3.org/2003/InkML" xml:id="stk7" contextRef="#ctx0" brushRef="#br0">14233 11923 453 0,'0'0'152'0,"0"0"27"0,0 0-72 0,0 0-30 0,0 0 0 0,0 0 0 60,0 0-11-60,9 4-9 0,-9 13-29 0,0 2-11 0,0 10 8 0,-9-4 2 1,-1-1 1-1,3-2-2 64,7-6-4-64,-6-4 6 0,6 0 3 0,0-5-5 0,0 6-2 0,0-3-4 0,0-4-18 0,6 3-2 66,15-5-7-66,2-4-10 0,-1 0-32 0,1 0-40 0,-2-8-43 0,-21-13-77 0,8 1-268 0</inkml:trace>
    </iact:actionData>
  </iact:action>
  <iact:action type="add" startTime="12301">
    <iact:property name="dataType"/>
    <iact:actionData xml:id="d8">
      <inkml:trace xmlns:inkml="http://www.w3.org/2003/InkML" xml:id="stk8" contextRef="#ctx0" brushRef="#br0">14233 11923 212 0</inkml:trace>
    </iact:actionData>
  </iact:action>
  <iact:action type="add" startTime="12319">
    <iact:property name="dataType"/>
    <iact:actionData xml:id="d9">
      <inkml:trace xmlns:inkml="http://www.w3.org/2003/InkML" xml:id="stk9" contextRef="#ctx0" brushRef="#br0">14233 11923 212 0,'86'-184'412'1,"-86"184"-267"-1,0-3-16 0,0 3-46 0,0 0-29 58,0 0-6-58,0 0-7 0,0-4 1 0,0 4-10 0,0 0-10 0,0 0-2 0,0-6 7 0,0-2-20 59,0 1 0-59,0-5-6 0,0 3 0 0,0 5 0 1,0 1 0-1,0 3 0 0,0 0 7 0,0 0 3 61,0 0 5-61,0 0 9 0,0 0 6 0,0 0 2 0,0 0-18 0,0 0-10 0,0 0 0 0,0 0 12 60,0 0-6-60,0-4-11 0,0 4-2 0,0-8-57 0,0 2-112 0,0-1-512 0</inkml:trace>
    </iact:actionData>
  </iact:action>
  <iact:action type="add" startTime="13547">
    <iact:property name="dataType"/>
    <iact:actionData xml:id="d10">
      <inkml:trace xmlns:inkml="http://www.w3.org/2003/InkML" xml:id="stk10" contextRef="#ctx0" brushRef="#br0">14528 11434 57 0,'0'0'539'0,"0"0"-372"0,0 0-22 0,0 0-102 0,0 0-16 0,0 0-12 0,0 0-5 60,-19 19 0-60,19-19 2 0,0 0 18 0,0 0 0 0,0 0 8 0,0 0-12 0,0 0 6 0,0 0-20 62,0 0 2-62,0 0-2 0,0 0-4 0,0 0 0 0,0 0 0 0,0 0-1 0,0 0-7 0,0 0 1 61,0 0-1-61,0 0-1 0,0 0 1 0,0-4 0 0,0 4 0 0,0 0 0 0,0 0 0 0,0 0 0 62,0-3-1-62,0-1 2 0,0 4-1 0,-2-5 2 0,2 5-2 0,0 0 1 1,0 0 0-1,0 0 2 62,0 0 8-62,0 0 24 0,0 0-11 0,0 0-3 0,0 0-4 0,0 0-7 0,0 0-2 0,0 0-4 0,0 0-4 63,0 0 0-63,0 0 0 0,0 0 1 0,0 0-1 0,0 0 0 0,0 0 0 0,0 0 0 0,0 0 0 63,0 0 1-63,0 0 2 0,0 0 5 0,0 0-4 0,0 0-4 0,0 0-2 0,0 0 1 0,0 0-22 64,0 0-38-64,0 0-74 0,0 9-374 0</inkml:trace>
    </iact:actionData>
  </iact:action>
  <iact:action type="add" startTime="14968">
    <iact:property name="dataType"/>
    <iact:actionData xml:id="d11">
      <inkml:trace xmlns:inkml="http://www.w3.org/2003/InkML" xml:id="stk11" contextRef="#ctx0" brushRef="#br0">12870 11029 324 0,'0'0'228'1,"0"0"-109"-1,0 0 17 0,0 0-7 60,0 0-28-59,0 0-17-1,0 0 7 0,44-10-19 0,-25 10-13 0,10 0-3 0,-8 0 1 0,9 0-7 66,10 0-10-66,2 10-20 0,7 2-10 0,3 3-2 0,-1 8-1 0,2-4 2 0,3 5 4 0,-7 6 11 0,4-2-4 66,-3-7 0-65,3 3-4-1,-7-3-8 0,-4 2-4 0,-2-1-1 0,-4-3-2 0,0 2-1 0,-6-8 0 0,-7-1 1 65,6 1-1-65,-6-1 1 0,-6-1-1 1,2 2 1-1,-8-5-1 0,6-4 0 0,-13-4 0 0,-2 4 0 0,-2-4-1 64,0 0 0-63,0 3 2-1,0-3-1 0,0 0 1 0,0 0-2 0,0 0 0 0,0 0 1 1,0 0-1-1,0 0 2 62,0 0-2-62,0 0 1 0,0 0-1 0,0 4 1 0,0 5-1 0,0 0-11 0,-25 7 10 0,-15 0 2 66,-11-1 0-66,3-2 0 0,8-5-1 0,0-8 1 0,10 4-1 0,3-4 0 0,1 0-1 0,14 0-2 0,-1 0 1 65,9 0 2-65,4 0 1 0,0 0-2 1,0 0 2-1,0 0-4 0,0 0 2 0,0 0 1 0,0 0 1 0,29 0 2 65,28 0 0-65,-15 0 1 0,15 0-1 0,-8 0 2 0,3 0-1 0,-5 0 1 0,-5 0 5 0,-4 0-6 64,-7 0 1-64,-12 0 6 0,-6 0-8 0,-5 0 4 0,-1 0-6 0,-1-7-1 0,-6-1-2 0,0 8 4 0,0 0-2 63,0 0 1-63,0-10-1 0,0 4-2 0,0-10 3 0,-6-6 2 0,-17 7-2 0,-9-2-6 0,0-8-51 65,1-8-60-65,14 18-93 0,11-2-151 0</inkml:trace>
    </iact:actionData>
  </iact:action>
  <iact:action type="add" startTime="16061">
    <iact:property name="dataType"/>
    <iact:actionData xml:id="d12">
      <inkml:trace xmlns:inkml="http://www.w3.org/2003/InkML" xml:id="stk12" contextRef="#ctx0" brushRef="#br0">13721 10819 578 0,'0'0'221'1,"0"0"-84"-1,0 0-14 0,0 0-30 0,0 0-30 1,0 0-6-1,0 0-2 0,-19 135-14 65,-15-110 10-65,1 8-24 0,5-8-5 0,-3 4-8 0,-7-5-4 0,4 1-5 0,0-2 1 0,-2-5 3 0,5 0 1 67,-1 5 1-67,1-4 0 0,3 2 0 0,-1-5-6 0,3 0 0 0,3 2-4 0,0-12 0 0,0 7-1 0,2 0 0 68,2-5 0-68,-4 4 0 0,-3 5 2 0,5-4 0 0,-2 2-1 0,2-3-1 0,8-8 0 0,-1 5 1 0,3-5-1 67,5 0 0-67,-1 0 0 0,-3-1 0 0,4-3 1 0,-7 4-1 0,7 2 1 0,-3 2-1 0,1-4 0 0,-3-1 0 65,11 1 0-65,0-4 0 0,-6 0-1 0,6 5 1 0,0-5 0 0,0 0 1 0,0 0 0 0,0 0 1 64,0 0-4-64,0 0 2 0,0 0 0 0,0 0 0 0,0 4 0 0,0-4 0 0,-2 0 0 0,2 0 0 1,0 0 0 63,0 0-2-64,0 0-8 0,0 0 3 0,0-13 5 1,0-19 2-1,0-4-1 0,0-1 2 0,0 3-1 0,8 2 0 65,-4 7 0-65,3 9 0 0,-7 13 0 0,0 3 0 0,0 0 1 0,0 0-1 0,0 0-9 0,0 0 9 67,0 32 1-67,-11 8 14 0,-6-2-10 0,3-1-3 0,-1-5 2 0,6-3 7 0,5-9 0 0,4-8 5 0,0-5 11 1,0-1 10 65,0-6 4-66,0 3 2 0,0 0 9 0,13 7-11 0,25 5-15 0,2-2 3 0,4-1-9 0,2-3-4 65,-10-5-2-65,-6 1-6 0,-3-5-5 1,-10 3-3-1,-2 1 0 0,-7-4-8 0,-6 0-66 0,-2 0-112 0,0 0-98 67,0 0-282-67</inkml:trace>
    </iact:actionData>
  </iact:action>
  <iact:action type="add" startTime="19669">
    <iact:property name="dataType"/>
    <iact:actionData xml:id="d13">
      <inkml:trace xmlns:inkml="http://www.w3.org/2003/InkML" xml:id="stk13" contextRef="#ctx0" brushRef="#br0">12851 12985 406 0,'0'0'196'0,"0"0"-120"0,0 0 13 0,0 0-14 0,0 0-45 0,-264 45 18 0,176-8-5 0,-3 5-8 0,-1 1 1 69,11 15 11-69,8 3 2 0,3 13 3 0,22 3-11 0,8 9-9 0,10-3-5 0,22-11 0 0,8 10-1 0,0 0 2 70,67 12-6-69,45 13-3-1,33-7-18 0,13-13 0 0,15-26 16 0,-9-29-11 0,-16-28 15 0,-20-4-4 0,-18 0 1 0,-24-57-6 71,-22-33-11-71,-22-23 4 0,-13-36-9 0,-18-9 4 0,-11-2-1 0,0 14-3 0,-15 18 3 0,-33 31-4 0,-26 28-33 71,-17 23-80-71,45 46-36 0,-9 0-232 0</inkml:trace>
    </iact:actionData>
  </iact:action>
  <iact:action type="add" startTime="21559">
    <iact:property name="dataType"/>
    <iact:actionData xml:id="d14">
      <inkml:trace xmlns:inkml="http://www.w3.org/2003/InkML" xml:id="stk14" contextRef="#ctx0" brushRef="#br0">10130 15811 523 0,'0'0'187'0,"0"0"-57"65,0 0-26-65,0 0-44 0,0 0-23 0,0 0-14 0,0 0 0 0,-286-19-2 0,210 19 2 0,-2 0 12 1,6 0 13 70,5 12-10-71,1 38-13 0,14 7 2 0,1 8-5 0,9 7-5 0,10 6 6 0,11 5 2 0,11 2 1 0,10 5 2 74,0-8-2-74,17-1-14 0,40-10 26 0,8-14-20 0,4-17-1 0,-3-8-6 0,1-20-3 0,1-12-3 0,5 0-4 0,-1-12-2 73,4-49-1-73,2-25 0 0,-4-19 0 0,-7-17 2 0,-16-6-3 0,-18 13 2 0,-12 18 0 0,-21 19-1 0,0 12-4 0,0 13-20 74,-54 9-97-74,14 44-23 0,2 0-154 0</inkml:trace>
    </iact:actionData>
  </iact:action>
  <iact:action type="add" startTime="22849">
    <iact:property name="dataType"/>
    <iact:actionData xml:id="d15">
      <inkml:trace xmlns:inkml="http://www.w3.org/2003/InkML" xml:id="stk15" contextRef="#ctx0" brushRef="#br0">20890 15864 483 0,'0'0'228'0,"0"0"-113"0,0 0 7 0,0 0-46 0,0 0-32 0,0 0-15 68,0 0-4-68,-226 62 5 0,182-33-1 0,0 8 9 0,-3 0 11 0,-7 20-2 0,1 16 8 0,9 9-20 0,0 5-5 73,16 1-12-73,11-1-1 0,17-15-9 0,0-1-6 0,30-6 9 0,52-20 6 0,21-8 7 0,17-18-7 0,13-13-6 0,-11-6 5 75,-12 0-1-75,-15-43-5 0,-13-21-7 0,-19-29-3 0,-17-22 0 0,-24-21-3 0,-18-11 0 0,-4 0-1 0,0 13 4 0,-36 24-4 74,-23 27-74-74,27 83-106 0,1 0-118 0</inkml:trace>
    </iact:actionData>
  </iact:action>
  <iact:action type="add" startTime="24295">
    <iact:property name="dataType"/>
    <iact:actionData xml:id="d16">
      <inkml:trace xmlns:inkml="http://www.w3.org/2003/InkML" xml:id="stk16" contextRef="#ctx0" brushRef="#br0">25859 18349 192 0,'0'0'553'0,"0"0"-363"0,229 19 8 0,-109-19-58 0,34 0-4 72,44 6-2-72,47 6-20 0,39 5-20 0,34 1-14 0,18-9-22 0,11 0-14 2,-3-9-9-2,-18 0-23 0,-20 0 4 0,-34 0-4 143,-43 0 1-143,-41 0 13 0,-64 0-26 0,-52 0 0 0,-36 0 0 1,-32 0 0-1,-12 0 0 0,-129 19 0 0,-95 27 0 0,-95-10 0 0,-50-28 0 0,-51-8 0 0,-23 0 0 0,-10-27 0 0,20-18 0 0,51-1 0 0,60 9 0 0,73 9 0 1,77 12 0 5,62 7 0 67,59 9 0-73,36-7 0 0,23 2 0 0,30-2 0 0,111-10 0 0,93-3 0 0,78-5 0 0,46 5 0 0,25 12 0 76,-16 8 0-76,-26 0 0 0,-50 0 0 0,-46 19 0 0,-58 17 0 0,-46-1 0 0,-42-7 0 1,-40-12 0-1,-29-13 0 0,-19 3 0 0,-11-6 0 73,-81 4 0-73,-119-4 0 0,-109 8 0 0,-71-8 0 0,-16 7 0 0,4-7 0 0,55 10 0 0,65-8 0 1,53 7 0 74,78-2 0-75,59 2 0 0,48-9 0 0,34 0 0 0,27 0 0 0,131 0 0 0,116 0 0 0,108-9 0 0,43-9 0 0,-5 1 0 0,-71-4 0 74,-85 14 0-74,-98-2 0 0,-73 9 0 0,-53 0 0 0,-31 0 0 0,-9 0 0 0,-5 0 0 0,-104 0 0 1,-83 0 0 4,-78 0 0 68,-44 0 0-73,-21 25 0 0,15 6 0 0,21 15-85 0,212-21-264 0,43-5-56 0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2T22:23:12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63">
    <iact:property name="dataType"/>
    <iact:actionData xml:id="d0">
      <inkml:trace xmlns:inkml="http://www.w3.org/2003/InkML" xml:id="stk0" contextRef="#ctx0" brushRef="#br0">2350 5204 84 0,'0'0'723'0,"0"0"-570"0,0 0-61 0,0 0-31 0,0 0-16 0,0 0-17 0,0 0-10 98,0 0 14-98,55-16-3 0,-84 16 24 0,-20 0 1 0,-6 20-12 0,-12 16-8 0,-9 1-6 0,-4 12-5 0,-4 5-12 0,-3 3 4 1,5 12-9-1,4 5 3 0,11 8 1 2,-3 2-5 95,18 16 3-97,-1 5-4 0,19 14 3 0,5-1 0 0,20-4 1 0,9-13-4 0,0-13 1 0,19-19 9 0,34-8 5 0,27-7-3 0,15-14-11 0,14-4 9 4,3-12-6 92,2-15 1-96,0-9-5 0,-9 0 0 0,-10-62-2 0,-5-35 1 0,-16-37-2 0,-19-26-1 0,-23-23 0 0,-24-14-1 0,-8 4 0 0,0 19 1 0,-46 21-1 0,-18 41-5 99,-3 33-1-99,-7 30-7 0,11 17-51 0,0 20-73 0,44 12-122 0,8 0-500 0</inkml:trace>
    </iact:actionData>
  </iact:action>
  <iact:action type="add" startTime="5553">
    <iact:property name="dataType"/>
    <iact:actionData xml:id="d1">
      <inkml:trace xmlns:inkml="http://www.w3.org/2003/InkML" xml:id="stk1" contextRef="#ctx0" brushRef="#br0">19579 4381 838 0,'0'0'194'1,"0"0"-76"-1,0 0-44 0,0 0-58 0,0 0 4 0,0 0 26 0,0 0-10 95,-223 50-5-94,145-18 1-1,-4 14-14 0,12 7 0 0,3 12-2 0,-1 10-3 0,18 19 6 0,7 12 1 0,10 13 0 0,14 11 2 0,17 5 6 0,2-5-7 0,0-8-1 101,54-3 2-101,24-14 5 0,21-17-12 0,17-29-7 0,19-25-1 0,-2-25-1 0,-2-9 7 0,-5-25-5 0,-4-58 5 0,-16-21-8 0,-24-29 1 0,-23-14-6 0,-30-12 0 102,-18-9 1-102,-11 6-1 0,0 11 0 0,-44 15-1 0,-24 23-2 0,-1 5-4 0,-9 20-1 0,6 14-63 0,3 7-80 0,47 67-112 0,1 0-292 0</inkml:trace>
    </iact:actionData>
  </iact:action>
  <iact:action type="add" startTime="7239">
    <iact:property name="dataType"/>
    <iact:actionData xml:id="d2">
      <inkml:trace xmlns:inkml="http://www.w3.org/2003/InkML" xml:id="stk2" contextRef="#ctx0" brushRef="#br0">12554 11131 169 0,'0'0'509'98,"0"0"-364"-98,0 0 0 0,0 0-33 0,0 0-57 0,0 0-17 0,8 81-3 0,-8-52 6 0,0 4-11 0,0-1 1 0,0 1 2 0,0 3-12 0,0-2-2 0,0-1-10 2,0-13 3 99,0-4 6-101,13-7 22 0,-1-6-21 0,14 0-9 1,5-3-7-1,5 0 8 0,4 0 0 0,6 0 8 0,5 0 5 0,6 0 5 0,8 0-5 0,9 0-7 0,6 0 2 102,-2-6-3-102,8-3-4 0,-1 5-1 0,7 1 5 0,-1-3-3 0,0 6 3 0,1-3 4 0,7-6-9 0,-10 2 1 0,4 3-4 0,-7-4 3 0,5-2-5 0,-9 7 1 0,4-1 0 103,-12 4 10-103,4 0-2 0,2 0 2 1,-4 0 3-1,2 0-7 0,-7 0-3 0,-3 0-1 0,-3 0-5 0,-8 0 1 0,2 0-1 0,-2 0-4 0,2 0 0 0,0 0 5 0,8 0-3 104,-3 0 2-104,-1 0 0 0,-4 0 3 0,-9 0 0 0,3 0-1 0,4 0-3 0,2 0 0 0,0 4-2 0,-6-4 0 0,-1 0 0 0,-12 0 0 0,-4 0 2 0,-13 0-2 0,-4 0 6 100,-8 0-6-100,0 0-1 0,-5 0 0 0,0 0 0 0,5 0 0 0,3 3 4 0,-1-3-2 0,-4 0-2 0,-3 0 4 0,-2 0-3 0,-4 0-1 1,0 0 0-1,0 0 0 98,0 0 3-98,0 0-2 0,0 0-1 0,0 0 1 0,0 0-3 0,0 0 2 0,0 0 0 0,0 0-3 0,0 0 2 0,2 0-2 0,-2-43-1 0,0-28 1 0,6-5 6 99,-6-2-4-99,5 12 2 0,-5 13-2 0,0 7-3 0,0 23-62 0,0 9-68 0,0 14-73 0,0 0-77 0,-11 6 155 0</inkml:trace>
    </iact:actionData>
  </iact:action>
  <iact:action type="add" startTime="9001">
    <iact:property name="dataType"/>
    <iact:actionData xml:id="d3">
      <inkml:trace xmlns:inkml="http://www.w3.org/2003/InkML" xml:id="stk3" contextRef="#ctx0" brushRef="#br0">13953 11658 495 0,'0'0'172'0,"0"0"-8"0,0 0-8 99,0 0-63-99,0 0-43 0,0 0-6 0,0 0 6 0,12-4-4 0,-12 4-11 0,0 0-2 0,-31 32-15 0,-9 0-10 0,-11 1-3 0,-1 5-5 0,-1-7 4 0,7 3-2 0,3-2-2 107,14 5 1-107,6-5 1 0,10 5 13 0,5 5 20 0,8 7 7 0,0 1-5 0,0 5-10 0,0 3-5 0,14 3 6 0,12-4-4 0,-7-3-1 0,-7-1-13 0,3 1-5 0,-15-1-5 102,0-1-1-102,0-7 0 0,0-12 0 0,0-4 1 0,0-1 0 0,0-3-1 0,-15 3 1 0,7-3 0 0,-7-1 1 0,11 1-1 0,0 7 1 0,-5 6-1 0,5-2 1 2,-2-4 0 99,-1-10-1-100,7-10 1-1,0-9-1 0,0-3-1 0,0 0 1 0,0 0-1 0,0 0-3 0,0 0 3 0,-4 0-1 0,-2 0 2 0,-9 4-5 0,-4 9 1 0,0-5 4 102,9 4 1-102,-3-5 0 0,11-1 0 0,2-6-1 0,-4 0-1 0,-1 0-1 1,-5 0-7-1,-3-37-4 0,-12-33 6 0,10-20 3 0,-4-9 2 0,11 11-1 0,-3 10-1 0,11 23-2 99,0 27 5-99,0 17 1 0,0 7 0 0,0 4 6 0,0 0 2 0,0 0 2 0,0 0 24 0,0 36-13 0,0 14-11 0,0 3 13 0,0 4 3 0,11-5 11 0,8 2-8 101,10-1 6-101,3-3 1 0,-7-20-6 0,5-5-1 0,-1-12 5 0,11-13-5 0,9 0-25 0,8 0-1 0,2 0-3 0,2-32 0 0,-15 4 1 0,-12 3-1 0,-13 7-5 0,-9 8-3 102,-12 1-61-102,0 0-82 0,0 9-39 0,-4 0-124 0,-25 0-170 0</inkml:trace>
    </iact:actionData>
  </iact:action>
  <iact:action type="add" startTime="10155">
    <iact:property name="dataType"/>
    <iact:actionData xml:id="d4">
      <inkml:trace xmlns:inkml="http://www.w3.org/2003/InkML" xml:id="stk4" contextRef="#ctx0" brushRef="#br0">12086 15110 551 0,'0'0'336'0,"0"0"-175"0,0 0-17 1,0 0-47-1,0 0 28 0,322 12-26 0,-200 3-36 0,13 2-1 0,6-9-3 0,7 2-5 0,-7-7-11 0,-6-3 2 0,-25 8 2 0,-39-8-3 102,-24 0-9-102,-26 8-4 0,-21-8-13 0,0 9-13 0,-80-5-5 0,-78 4 0 0,-49-8 0 0,-35 0-4 0,-5 0 4 0,28 0 0 0,42 0-1 0,48 0 0 0,58 0 1 0,43 0 2 103,28 0-2-102,24 0 1-1,98 0 4 0,55-21 1 0,27 2 4 0,-25 13 0 0,-31 6-10 0,-58 0 0 0,-35 0 0 0,-27 0 0 0,-24 0 0 0,-4 0 0 0,0 0 0 0,-55 0 0 100,-25 0 0-100,-17 0 0 0,2 0-77 1,57-7-141-1,13-5-151 0</inkml:trace>
    </iact:actionData>
  </iact:action>
  <iact:action type="add" startTime="11575">
    <iact:property name="dataType"/>
    <iact:actionData xml:id="d5">
      <inkml:trace xmlns:inkml="http://www.w3.org/2003/InkML" xml:id="stk5" contextRef="#ctx0" brushRef="#br0">21033 15072 869 0,'0'0'187'0,"0"0"-53"0,0 0-42 0,268 0-3 0,-117 0 5 103,43 0-11-103,49-7 5 0,14 7-9 0,12 0 8 0,-20 0-17 0,-21 0-7 0,-32 0-21 0,-47 20-1 0,-41 5-12 0,-53-13-29 0,-28-5 0 0,-21-1 0 0,-6 6 0 0,-84 3 0 106,-95-2 0-105,-93-5 0-1,-48-8 0 0,-3 0 0 0,16 0 0 0,37 0 0 0,53 0 0 0,57 0 0 0,52 0 0 0,51 0 0 0,36 0 0 0,21 0 0 0,45 0 0 0,96 0 0 105,91 0 0-105,54 0 0 0,34 0 0 0,-4 0 0 0,-44 0 0 0,-67 0 0 0,-68 0 0 0,-66 0 0 0,-41 0 0 0,-22 0 0 0,-8 0 0 0,0 0 0 0,-69 0 0 0,-64 0 0 107,-48 0 0-107,-32 0 0 0,-2 0 0 0,27 0 0 0,26 0 0 0,50 0 0 0,49 0 0 0,34 0 0 0,27 0 0 0,2 0 0 0,59 0 0 0,48 0-47 0,26 0-136 0,-74 0-87 104,-13 0-334-104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4-25T00:30:21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68">
    <iact:property name="dataType"/>
    <iact:actionData xml:id="d0">
      <inkml:trace xmlns:inkml="http://www.w3.org/2003/InkML" xml:id="stk0" contextRef="#ctx0" brushRef="#br0">11390 12778 741 0,'0'0'0'3,"0"0"274"-3,0 0-274 1,0 0 169 7,0 0-169-8,0 0 175 4,0 0-175-4,0 0 124 7,0 0-124-7,0 0 70 9,0 0-70-9,0 0 67 7,0 0-67-7,-169 133 42 9,169-133-42-9,-71 66 32 6,71-66-32-6,-63 67 31 9,63-67-31-9,-57 65 17 7,57-65-17-6,-54 57 16 5,54-57-16-6,-31 45 17 8,31-45-17-8,-24 31 12 9,24-31-12-2,-11 18 13-6,11-18-13 0,0 2 6 5,0-2-6-5,0 0 1 9,0 0-1-10,21-17 8 8,-21 17-8-8,73-67 0 13,-73 67 0-13,101-81 1 0,-101 81-1 1,103-81 0 21,-103 81 0-22,97-66 0 1,-97 66 0 1,75-47 6-1,-75 47-6 1,52-27 19 6,-52 27-19-8,29-14 23 0,-29 14-23 1,16-5 15 7,-16 5-15-8,0 0 22 7,0 0-22-7,0 0 40 14,0 0-40-12,0 18 33-2,0-18-33 0,0 51 43 13,0-51-43-12,-16 64 5-1,16-64-5 0,-33 64 1 8,33-64-1 1,-24 53 4-7,24-53-4 1,-24 33 1 5,24-33-1-6,-11 18 5-1,11-18-5-1,-6 8 5 0,6-8-5 14,0 0 9-10,0 0-9-4,0 0 0 0,0 0 0 0,0-5 0 8,0 5 0-8,35-47 0 8,-35 47 0-2,55-64 0-6,-55 64 0 0,58-66 0 8,-58 66 0-6,56-58 0 13,-56 58 0-9,43-40 0-5,-43 40 0 1,26-24 0 0,-26 24 0 1,7-7 0 8,-7 7 0-9,3 0 0 0,-3 0 0-2,0 0 0 1,0 0 0-1,0 42 0 5,0-42 0-5,0 75 0 17,0-75 0-11,-24 93 0-6,24-93 0 1,-27 91 0-1,27-91 0 0,-18 68 0 14,18-68 0-14,-18 47 0 1,18-47 0-1,-6 27 0 10,6-27 0-7,0 8 0-1,0-8 0-2,0 0 0 9,0 0 0-4,0 0 0-5,0 0 0 0,38-26 0 9,-38 26 0-8,61-56 0 6,-61 56 0-2,70-72 0-4,-70 72 0-1,75-70 0 15,-75 70 0-8,66-64 0-7,-66 64 0 0,49-41 0 0,-49 41 0 1,30-22 0 13,-30 22 0-12,15-5 0-2,-15 5 0 0,0 0 0 12,0 0 0-9,0 0 0-3,0 0 0 0,0 25 0 6,0-25 0 2,0 43 0-8,0-43 0 0,-13 50 0 14,13-50 0-6,-14 46 0-6,14-46 0-2,-9 38 0 2,9-38 0 0,-6 35 0 7,6-35 0-8,-3 32 0-1,3-32 0 0,0 23 0 7,0-23 0-7,0 18 0 15,0-18 0-13,0 7 0-2,0-7 0 0,0 4 0 15,0-4 0-11,14 0 0-4,-14 0 0 0,31 0 0 0,-31 0 0 0,35 0 0 16,-35 0 0-8,41 0 0-7,-41 0 0-1,41-14-17 0,-41 14 17 0,42-8-123 8,-42 8 123-8,13-4-235 10,-13 4 235-7,11 0-395-3,-11 0 395 0</inkml:trace>
    </iact:actionData>
  </iact:action>
  <iact:action type="add" startTime="6917">
    <iact:property name="dataType"/>
    <iact:actionData xml:id="d1">
      <inkml:trace xmlns:inkml="http://www.w3.org/2003/InkML" xml:id="stk1" contextRef="#ctx0" brushRef="#br0">15696 13081 191 0,'0'0'0'5,"0"0"183"-3,0 0-183-2,0 0 170 1,0 0-170-1,0 0 162 9,0 0-162-8,0 0 144 4,0 0-144-4,0 0 150 6,0 0-150-7,0 0 135 5,0 0-135-5,0 0 122 9,0 0-122-9,100-20 124 7,-100 20-124-6,0 0 109 7,0 0-109-8,0 0 65 7,0 0-65-7,-3 0 56 8,3 0-56-8,-48 24 41 9,48-24-41-9,-68 43 66 10,68-43-66-9,-84 56 53 2,84-56-53-3,-75 52 38 7,75-52-38-7,-63 47 22 12,63-47-22-12,-49 34 8 11,49-34-8-11,-34 24 4 0,34-24-4 0,-15 10 5 10,15-10-5-9,-9 0 2 8,9 0-2-9,0 0 0 3,0 0 0 0,0-13 0 0,0 13 0-3,50-61 0 11,-50 61 0-10,71-84 0 3,-71 84 0-3,87-96 2 11,-87 96-2-9,91-89 0-2,-91 89 0 5,75-74 1-6,-75 74-1 0,61-48 1 7,-61 48-1-7,39-27 3 20,-39 27-3-20,16-11 7 7,-16 11-7-7,8 0 21 1,-8 0-21-1,0 0 40 11,0 0-40-11,0 17 47 0,0-17-47 0,0 52 44 10,0-52-44-5,0 58 11-5,0-58-11 0,-18 59 2 9,18-59-2-8,-18 47 1 10,18-47-1-8,-18 31 3-3,18-31-3 0,-12 20 3 14,12-20-3-12,-5 8 5-2,5-8-5 0,0 0 6 12,0 0-6-11,0 0 0-1,0 0 0 1,0 0 0 6,0 0 0-6,2-5 0 8,-2 5 0-9,43-38 0 5,-43 38 0-5,56-47 0 6,-56 47 0-6,61-52 0 7,-61 52 0-4,46-38 0 22,-46 38 0-21,38-26 0-4,-38 26 0 0,18-11 0 0,-18 11 0 0,6-2 0 1,-6 2 0-1,0 0 0 15,0 0 0-7,0 0 0-8,0 0 0 2,0 21 0 0,0-21 0 0,0 42 0 6,0-42 0-7,-9 46 0-1,9-46 0 0,-15 35 0 7,15-35 0-6,-14 24 0 11,14-24 0-10,-7 14 0-2,7-14 0 0,-3 6 0 5,3-6 0-5,0 3 0 11,0-3 0-8,0 0 0 0,0 0 0-3,0 0 0 7,0 0 0-4,0 0 0 2,0 0 0-3,0 0 0 4,0 0 0-6,28-9 0 5,-28 9 0-5,44-29 0 25,-44 29 0-18,43-35 0-7,-43 35 0 0,40-31 0 0,-40 31 0 0,29-27 0 0,-29 27 0 0,16-14 0 23,-16 14 0-16,2-7 0-7,-2 7 0 0,0 0 0 0,0 0 0 1,0 0 0-1,0 0 0 0,0 21 0 7,0-21 0 0,0 47 0-7,0-47 0 0,-18 49 0 8,18-49 0-4,-24 41 0-4,24-41 0 1,-15 29 0 8,15-29 0-3,-11 18 0-5,11-18 0 2,-3 8 0 8,3-8 0-8,0 3 0-3,0-3 0 0,0 0 0 3,0 0 0-2,0 0 0 7,0 0 0-7,0 0 0 11,0 0 0-11,38-29 0 1,-38 29 0-2,48-38 0 9,-48 38 0-9,46-35 0 13,-46 35 0-11,45-35 0-2,-45 35 0 0,37-26 0 12,-37 26 0-10,21-15 0-2,-21 15 0 0,14-8 0 14,-14 8 0-12,0 0 0 0,0 0 0-1,0 0 0 0,0 0 0-1,0 0 0 7,0 0 0-7,0 0 0 8,0 0 0-8,0 0 0 9,0 0 0-9,0 26 0 5,0-26 0-2,0 28 0 4,0-28 0-7,-11 24 0 7,11-24 0-5,-6 17 0 5,6-17 0-3,-1 15 0-4,1-15 0 0,0 3 0 9,0-3 0-9,0 0 0 8,0 0 0-8,0 0 0 14,0 0 0-14,0 0 0 0,0 0 0 0,0 0-6 6,0 0 6-6,0 0-37 8,0 0 37-8,1-14-59 7,-1 14 59-6,27-24-109 5,-27 24 109-6,34-22-179 8,-34 22 179-8,14-7-254 7,-14 7 254-7,21 0-503 9,-21 0 503-9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05:21:09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74">
    <iact:property name="dataType"/>
    <iact:actionData xml:id="d0">
      <inkml:trace xmlns:inkml="http://www.w3.org/2003/InkML" xml:id="stk0" contextRef="#ctx0" brushRef="#br0">10438 16066 706 0,'0'0'0'88,"0"0"193"-88,0 0-193 0,0 0 145 0,0 0-145 0,0 0 132 0,0 0-132 0,0 0 82 0,0 0-82 0,0 0 40 0,0 0-40 0,0 0 23 1,0 0-23-1,0 0 83 0,0 0-83 1,-194-71 72-1,194 71-72 0,-166 0 53 0,166 0-53 0,-194 13 52 0,194-13-52 0,-205 74 42 1,205-74-42-1,-206 94 37 0,206-94-37 0,-205 127 29 0,205-127-29 0,-196 154 27 0,196-154-27 0,-172 183 25 0,172-183-25 1,-146 197 26 3,146-197-26-4,-107 200 27 1,107-200-27-1,-78 201 30 0,78-201-30 0,-36 184 38 0,36-184-38 0,0 182 35 0,0-182-35 0,0 190 32 0,0-190-32 0,91 190 36 0,-91-190-36 0,162 172 41 16,-162-172-41-16,217 165 23 0,-217-165-23 1,257 134 11 4,-257-134-11-5,276 93 4 14,-276-93-4-12,289 46 3-2,-289-46-3 0,274 0 0 13,-274 0 0-13,255-46 0 0,-255 46 0 1,206-143 0 9,-206 143 0-10,165-199-3 6,-165 199 3-6,111-250-7 15,-111 250 7-15,70-290-4 0,-70 290 4 0,23-306-4 22,-23 306 4-22,0-305-2 40,0 305 2-38,0-280-8 0,0 280 8-2,-76-228-23 1,76 228 23-1,-95-184-47 0,95 184 47 0,-126-131-97 0,126 131 97 0,-152-84-163 0,152 84 163 0,-76 0-289 1,76 0 289-1,-78 0-465 0,78 0 465 0</inkml:trace>
    </iact:actionData>
  </iact:action>
  <iact:action type="add" startTime="11807">
    <iact:property name="dataType"/>
    <iact:actionData xml:id="d1">
      <inkml:trace xmlns:inkml="http://www.w3.org/2003/InkML" xml:id="stk1" contextRef="#ctx0" brushRef="#br0">21505 16356 589 0,'0'0'0'4,"0"0"303"-4,0 0-303 0,0 0 94 22,0 0-94-22,0 0 95 0,0 0-95 0,0 0 48 0,0 0-48 0,0 0 67 15,0 0-67-15,0 0 64 1,0 0-64-1,-240-83 45 15,240 83-45-15,-148 0 47 0,148 0-47 0,-166 0 45 15,166 0-45-15,-183 62 44 0,183-62-44 0,-182 93 37 22,182-93-37-22,-175 107 39 0,175-107-39 0,-174 140 34 0,174-140-34 0,-148 143 34 15,148-143-34-15,-139 150 29 0,139-150-29 0,-97 152 35 15,97-152-35-14,-74 138 38 0,74-138-38-1,-33 134 45 9,33-134-45-9,0 131 58 5,0-131-58-5,12 131 57 14,-12-131-57-14,118 140 56 0,-118-140-56 0,175 130 26 16,-175-130-26-16,226 123 15 0,-226-123-15 0,284 102 16 14,-284-102-16-13,299 72 4-1,-299-72-4 0,310 35 9 11,-310-35-9-11,310 0 1 21,-310 0-1-21,280-35 0 0,-280 35 0 0,251-118-5 0,-251 118 5 0,208-154-4 17,-208 154 4-17,154-190-1 0,-154 190 1 0,101-202-1 14,-101 202 1-14,53-230-1 0,-53 230 1 0,6-240-4 11,-6 240 4-11,0-232-17 0,0 232 17 0,-73-227-12 24,73 227 12-24,-131-200-25 0,131 200 25 0,-160-162-46 1,160 162 46-1,-186-118-105 9,186 118 105-9,-204-82-148 15,204 82 148-15,-88 0-219 0,88 0 219 0,-76 7-368 20,76-7 368-20</inkml:trace>
    </iact:actionData>
  </iact:action>
  <iact:action type="add" startTime="12916">
    <iact:property name="dataType"/>
    <iact:actionData xml:id="d2">
      <inkml:trace xmlns:inkml="http://www.w3.org/2003/InkML" xml:id="stk2" contextRef="#ctx0" brushRef="#br0">32827 16229 392 0,'0'0'0'1,"0"0"368"-1,0 0-368 0,0 0 160 11,0 0-160-11,0 0 133 0,0 0-133 0,0 0 93 16,0 0-93-16,0 0 55 0,0 0-55 0,0 0 53 13,0 0-53-12,0 0 59-1,0 0-59 0,-282-9 40 17,282 9-40-17,-160 9 41 0,160-9-41 0,-186 25 28 13,186-25-28-13,-200 40 29 1,200-40-29-1,-204 62 22 15,204-62-22-15,-207 85 19 0,207-85-19 0,-187 106 24 31,187-106-24-29,-179 131 18-1,179-131-18 1,-161 143 20-1,161-143-20 0,-126 156 22 0,126-156-22-1,-89 150 30 0,89-150-30 1,-46 159 31 15,46-159-31-16,0 168 32 0,0-168-32 0,23 185 53 5,-23-185-53-5,146 199 37 15,-146-199-37-15,208 200 29 0,-208-200-29 0,268 193 22 14,-268-193-22-14,305 172 14 0,-305-172-14 0,310 145 3 17,-310-145-3-17,306 100 1 0,-306-100-1 0,278 35 0 29,-278-35 0-29,251 0-3 1,-251 0 3-1,229-60-2 0,-229 60 2 0,198-168-3 0,-198 168 3 0,152-224-7 24,-152 224 7-24,103-271-13 1,-103 271 13 1,53-278-13 0,-53 278 13 0,0-260-14-2,0 260 14 1,0-249-9 29,0 249 9-30,-74-225-28 0,74 225 28 1,-105-201-50-1,105 201 50 0,-129-172-84 0,129 172 84 0,-153-122-154 8,153 122 154-6,-70 0-248 0,70 0 248-2,-67 0-602 22,67 0 602-21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4-25T00:30:21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76">
    <iact:property name="dataType"/>
    <iact:actionData xml:id="d0">
      <inkml:trace xmlns:inkml="http://www.w3.org/2003/InkML" xml:id="stk0" contextRef="#ctx0" brushRef="#br0">13456 13911 534 0,'0'0'0'5,"0"0"176"-5,0 0-176 0,0 0 141 3,0 0-141-3,0 0 121 4,0 0-121-3,0 0 82 37,0 0-82-37,0 0 80-1,0 0-80 0,0 0 72 0,0 0-72 0,0 0 64 0,0 0-64 1,0 0 70 0,0 0-70-1,0 0 90 4,0 0-90-4,140 0 79 61,-140 0-79-61,42-2 76 1,-42 2-76-1,41 0 62 0,-41 0-62 0,44-3 53 0,-44 3-53 0,50 0 43 0,-50 0-43 0,51-2 32 0,-51 2-32 0,56-3 22 0,-56 3-22 1,56-4 19-1,-56 4-19 1,54-8 19 2,-54 8-19-2,56-5 9 71,-56 5-9-72,59-9 24 0,-59 9-24 0,66-9 15 0,-66 9-15 0,74-11 10 0,-74 11-10 0,77-7 15 0,-77 7-15 2,65-10 17 2,-65 10-17-2,74 0 13 0,-74 0-13 0,72 0 11-2,-72 0-11 0,73 0 14 1,-73 0-14-1,72 0 6 8,-72 0-6-8,68 0 6 0,-68 0-6 0,63 0 4 1,-63 0-4-1,66 0 3 31,-66 0-3-28,60 0 2 0,-60 0-2 1,57 0 0-1,-57 0 0 2,58 0 4-4,-58 0-4 1,52 0 3 4,-52 0-3-6,56 0 5 0,-56 0-5 0,58-7 8 0,-58 7-8 0,55-4 12 0,-55 4-12 0,56-2 15 25,-56 2-15-18,51-3 9-4,-51 3-9 1,49-2 7-2,-49 2-7 0,45 0 0 0,-45 0 0 0,45 0 0 6,-45 0 0-5,39 0 0-1,-39 0 0-1,34 0 0-1,-34 0 0 0,31 0 0 0,-31 0 0 0,27 0 0 7,-27 0 0-7,24 0 0 67,-24 0 0-66,17 0 0-1,-17 0 0 0,7 0 0 0,-7 0 0 0,11 0 0 0,-11 0 0 0,6 0 0 2,-6 0 0 0,0 0 0 0,0 0 0-2,4 0 0 0,-4 0 0 0,0 0 0 1,0 0 0-1,0 0 0 0,0 0 0 0,0 0 0 6,0 0 0-5,0 0 0-1,0 0 0 1,0 0 0 8,0 0 0-4,0 0 0-5,0 0 0 0,0 0 0 61,0 0 0-61,-34 0 0 1,34 0 0 1,-65 0 0 0,65 0 0-1,-86 0 0 0,86 0 0-1,-98 5 0 0,98-5 0 0,-106 6 0 0,106-6 0 0,-112 6 0 1,112-6 0-1,-117 1 0 3,117-1 0-2,-121 5 0 2,121-5 0 5,-130 0 0-7,130 0 0-1,-130 0 0 0,130 0 0 0,-132 2 0 19,132-2 0-17,-115 6 0-2,115-6 0 0,-100 12 0 1,100-12 0-1,-91 14 0 8,91-14 0-3,-85 14 0-5,85-14 0 0,-77 15 0 12,77-15 0-9,-76 18 0-3,76-18 0 0,-64 18 0 12,64-18 0-8,-63 13 0-4,63-13 0 0,-63 15 0 68,63-15 0-67,-51 11 0 6,51-11 0-7,-45 7 0 0,45-7 0 0,-40 5 0 0,40-5 0 0,-28 3 0 2,28-3 0 0,-18 0 0-1,18 0 0-1,-14 0 0 0,14 0 0 0,-7 3 0 0,7-3 0 1,-6 0 0-1,6 0 0 0,-5 2 0 1,5-2 0-1,0 5 0 0,0-5 0 0,-6 2 0 6,6-2 0-6,0 0 0 14,0 0 0-13,0 0 0 0,0 0 0-1,11 0 0 67,-11 0 0-67,45 0 0 0,-45 0 0 0,68 0 0 0,-68 0 0 0,77 0 0 0,-77 0 0 1,98-2 0-1,-98 2 0 0,108-7 0 0,-108 7 0 0,129-8 0 0,-129 8 0 0,145-10 0 0,-145 10 0 0,154-8 0 1,-154 8 0-1,152-9 0 73,-152 9 0-73,142-3 0 0,-142 3 0 0,130 0 0 0,-130 0 0 0,117 0 0 1,-117 0 0-1,100 0 0 0,-100 0 0 0,95 0 0 0,-95 0 0 1,95 0 0 1,-95 0 0 0,84 0 0-1,-84 0 0-1,73 0 0 0,-73 0 0 1,62 0 0 0,-62 0 0-1,45 0 0 0,-45 0 0 0,31 0 0 5,-31 0 0-4,21 0 0 6,-21 0 0-1,7-2 0-6,-7 2 0 0,6 0 0 69,-6 0 0-67,0 0 0 1,0 0 0 0,0-4 0-2,0 4 0 0,0 0 0-1,0 0 0 0,0 0 0 0,0 0 0 0,0-2 0 0,0 2 0 0,-34-10 0 0,34 10 0 0,-66-10 0 0,66 10 0 4,-100-16 0-1,100 16 0 3,-114-8 0-6,114 8 0 0,-118-3 0 1,118 3 0-1,-121 0 0 0,121 0 0 0,-120 0 0 22,120 0 0-16,-124 0 0-6,124 0 0 0,-121 0 0 0,121 0 0 0,-123 0 0 0,123 0 0 1,-115 9 0 21,115-9 0-16,-104 7 0-6,104-7 0 0,-101 2 0 0,101-2 0 0,-89 5 0 0,89-5 0 0,-84 6 0 68,84-6 0-66,-72 7 0-2,72-7 0 1,-58 1 0-1,58-1 0 0,-41 7 0 0,41-7 0 0,-21 3 0 0,21-3 0 3,-12 2 0 0,12-2 0-2,-3 4 0 0,3-4 0-1,0 2 0 1,0-2 0 6,0 0 0-5,0 0 0 0,8 0 0 7,-8 0 0-8,66 0 0 0,-66 0 0 1,104-22 0 0,-104 22 0 0,137-24 0-2,-137 24 0 0,154-24 0 6,-154 24 0-6,164-20 0 1,-164 20 0-1,162-13 0 13,-162 13 0-12,149-13 0-1,-149 13 0 0,133-7 0 51,-133 7 0-51,117-1 0 3,-117 1 0-3,117 0 0 2,-117 0 0 0,109 0 0 0,-109 0 0-2,100 0 0 0,-100 0 0 0,91 0 0 0,-91 0 0 0,68 0 0 1,-68 0 0-1,52 0 0 0,-52 0 0 1,31 0 0 6,-31 0 0-7,17 0 0 12,-17 0 0-10,7 0 0-2,-7 0 0 0,0 0 0 16,0 0 0-9,0 0 0-7,0 0 0 1,0 0 0 2,0 0 0-2,-42 8 0 5,42-8 0-4,-79 14 0-2,79-14 0 0,-103 16 0 9,103-16 0-9,-108 11 0 7,108-11 0-5,-108 5 0 50,108-5 0-45,-98 10 0-6,98-10 0 0,-96 10 0 0,96-10 0-1,-88 22-36 2,88-22 36-1,-27 10-257 0,27-10 257-1,-18 16-448 0,18-16 448 0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05:22:19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38">
    <iact:property name="dataType"/>
    <iact:actionData xml:id="d0">
      <inkml:trace xmlns:inkml="http://www.w3.org/2003/InkML" xml:id="stk0" contextRef="#ctx0" brushRef="#br0">9772 16029 49 0,'0'0'0'1,"0"0"365"2,0 0-365-3,0 0 163 40,0 0-163-40,0 0 176 0,0 0-176 0,0 0 114 1,0 0-114-1,0 0 89 0,0 0-89 0,0 0 73 0,0 0-73 0,0 0 55 0,0 0-55 0,0 0 60 10,0 0-60-10,0 0 53 38,0 0-53-38,9-12 54 0,-9 12-54 0,0-6 58 0,0 6-58 0,0 0 54 0,0 0-54 0,0-10 48 0,0 10-48 0,0-18 40 43,0 18-40-42,-30-28 30-1,30 28-30 0,-55-29 55 0,55 29-55 0,-69-25 30 0,69 25-30 0,-76-27 24 0,76 27-24 0,-78-25 24 0,78 25-24 0,-87-16 13 62,87 16-13-62,-96-12 15 5,96 12-15-5,-102-4 13 1,102 4-13-1,-103 0 13 0,103 0-13 0,-107 0 12 0,107 0-12 0,-106 0 21 0,106 0-21 1,-103 0 13-1,103 0-13 0,-105 32 12 0,105-32-12 0,-99 40 14 6,99-40-14-6,-95 50 17 1,95-50-17-1,-93 65 18 6,93-65-18 8,-86 62 15-13,86-62-15-1,-82 72 12 0,82-72-12 0,-76 75 10 81,76-75-10-81,-78 72 9 0,78-72-9 0,-68 82 4 0,68-82-4 0,-65 83 6 0,65-83-6 0,-57 85 6 0,57-85-6 1,-51 103 10-1,51-103-10 0,-44 93 13 0,44-93-13 0,-42 119 12 0,42-119-12 0,-23 118 20 0,23-118-20 1,-17 127 20-1,17-127-20 0,-4 135 26 0,4-135-26 0,0 118 18 12,0-118-18-11,0 119 21 0,0-119-21 0,0 118 16 16,0-118-16-15,59 119 12 0,-59-119-12-1,71 102 18 0,-71-102-18 0,106 106 11 13,-106-106-11-14,124 101 13 0,-124-101-13 0,162 90 0 163,-162-90 0-160,184 75 0-3,-184-75 0 0,215 65 0 2,-215-65 0 1,246 61 0-1,-246-61 0 0,253 45 0-2,-253-45 0 2,259 37 0 1,-259-37 0-1,251 28 0 0,-251-28 0-1,228 16 0 0,-228-16 0 0,206 0 0-1,-206 0 0 0,183 0 0 0,-183 0 0 0,150-19 0 0,-150 19 0 0,133-62 0 0,-133 62 0 0,103-81 0 0,-103 81 0 0,97-107 0 1,-97 107 0-1,80-123 0 1,-80 123 0-1,72-154 0 0,-72 154 0 0,57-180 0 0,-57 180 0 0,31-209-7 2,-31 209 7 0,4-237-18 14,-4 237 18-15,0-249-7-1,0 249 7 2,-29-241-3 0,29 241 3 0,-82-221-5 8,82 221 5-10,-103-180-8 0,103 180 8 0,-131-151-18 0,131 151 18 0,-158-115-18 1,158 115 18 0,-179-97-25 0,179 97 25 0,-182-57-54 16,182 57 54-17,-191-29-94 1,191 29 94-1,-186 0-135 2,186 0 135-1,-173 0-191 1,173 0 191 0,-46 0-298-1,46 0 298 0,-34 29-647 1,34-29 647 0</inkml:trace>
    </iact:actionData>
  </iact:action>
  <iact:action type="add" startTime="9072">
    <iact:property name="dataType"/>
    <iact:actionData xml:id="d1">
      <inkml:trace xmlns:inkml="http://www.w3.org/2003/InkML" xml:id="stk1" contextRef="#ctx0" brushRef="#br0">20620 16066 341 0,'0'0'0'2,"0"0"410"-1,0 0-410 0,0 0 101-1,0 0-101 0,0 0 144 5,0 0-144-5,0 0 66 38,0 0-66-38,0 0 74 1,0 0-74-1,0 0 63 0,0 0-63 0,0 0 52 0,0 0-52 0,-324-30 42 0,324 30-42 0,-123 0 34 16,123 0-34-16,-124 0 41 1,124 0-41-1,-133 0 31 82,133 0-31-82,-137 0 43 0,137 0-43 0,-130 0 33 1,130 0-33-1,-131 0 22 0,131 0-22 0,-118 30 25 0,118-30-25 0,-105 35 19 0,105-35-19 0,-104 37 22 1,104-37-22-1,-92 46 19 0,92-46-19 0,-89 45 14 0,89-45-14 0,-82 44 11 0,82-44-11 0,-74 55 13 0,74-55-13 0,-74 56 11 7,74-56-11-7,-63 69 7 9,63-69-7-9,-57 75 15 20,57-75-15-19,-44 81 19-1,44-81-19 0,-38 94 24 1,38-94-24-1,-25 90 21 12,25-90-21-11,-15 94 24-1,15-94-24 0,-6 97 23 8,6-97-23-7,0 103 26 80,0-103-26-81,0 105 29 0,0-105-29 0,0 111 33 0,0-111-33 0,36 99 27 0,-36-99-27 0,59 109 24 1,-59-109-24-1,71 111 19 0,-71-111-19 0,82 97 18 0,-82-97-18 0,85 94 11 0,-85-94-11 0,105 90 12 0,-105-90-12 0,122 71 9 0,-122-71-9 0,152 64 7 0,-152-64-7 0,169 65 5 7,-169-65-5-7,185 53 3 16,-185-53-3-16,196 46 5 0,-196-46-5 1,179 48 8 6,-179-48-8-7,171 36 15 79,-171-36-15-79,156 38 16 0,-156-38-16 0,152 34 16 1,-152-34-16 0,151 16 0 0,-151-16 0 0,144 12 0 1,-144-12 0 0,141 0 0 0,-141 0 0-2,132 0 0 0,-132 0 0 0,131 0 0 0,-131 0 0 0,118-21 0 0,-118 21 0 0,112-41 0 0,-112 41 0 0,111-56 0 0,-111 56 0 7,110-66 0-6,-110 66 0-1,114-81-4 1,-114 81 4-1,114-112-5 13,-114 112 5-12,105-118-1-1,-105 118 1 0,101-132-1 13,-101 132 1-12,89-130 0-1,-89 130 0 0,71-143 2 89,-71 143-2-88,51-129 2-1,-51 129-2 0,27-136 0 0,-27 136 0 0,7-147 0 0,-7 147 0 0,0-147 0 0,0 147 0 0,0-143-2 1,0 143 2-1,-53-134 0 2,53 134 0 0,-82-122 0-1,82 122 0-1,-110-107 3 0,110 107-3 0,-122-98 0 1,122 98 0-1,-135-85 1 0,135 85-1 0,-154-75-1 0,154 75 1 0,-164-62 1 6,164 62-1-6,-169-47 0 1,169 47 0 14,-177-37 1-13,177 37-1-2,-173-22-1 0,173 22 1 1,-158-12-2 18,158 12 2-19,-145-11-5 0,145 11 5 0,-128-8-3 1,128 8 3-1,-112-6-7 77,112 6 7-77,-99-3-38 1,99 3 38 0,-74 0-54 0,74 0 54 0,-72 0-98-1,72 0 98 1,-52 0-142 0,52 0 142-1,0 0-214 0,0 0 214 0,0 0-408 1,0 0 408-1</inkml:trace>
    </iact:actionData>
  </iact:action>
  <iact:action type="add" startTime="10496">
    <iact:property name="dataType"/>
    <iact:actionData xml:id="d2">
      <inkml:trace xmlns:inkml="http://www.w3.org/2003/InkML" xml:id="stk2" contextRef="#ctx0" brushRef="#br0">32286 16148 263 0,'0'0'0'0,"0"0"393"1,0 0-393-1,0 0 100 1,0 0-100-1,0 0 138 40,0 0-138-40,0 0 92 0,0 0-92 0,0 0 84 0,0 0-84 0,0 0 94 1,0 0-94-1,0 0 67 0,0 0-67 0,-131-137 58 8,131 137-58-8,-72-19 53 10,72 19-53-10,-73-20 64 92,73 20-64-89,-93-17 61 0,93 17-61 0,-101 0 51-1,101 0-51 0,-103 0 36-1,103 0-36 1,-112 0 41 0,112 0-41 0,-124 0 38-2,124 0-38 0,-129 28 27 1,129-28-27 1,-139 50 24-2,139-50-24 0,-152 58 24 0,152-58-24 0,-152 64 16 1,152-64-16-1,-160 65 12 0,160-65-12 0,-156 74 10 0,156-74-10 11,-145 73 11-10,145-73-11 1,-141 83 18 0,141-83-18 0,-125 81 16 0,125-81-16 1,-113 82 14-1,113-82-14 1,-106 90 16-1,106-90-16 0,-90 94 8-2,90-94-8 0,-78 93 16 0,78-93-16 0,-68 103 19 0,68-103-19 0,-57 90 15 8,57-90-15-8,-33 90 18 15,33-90-18-15,-28 85 13 0,28-85-13 0,-8 77 12 8,8-77-12-8,0 75 14 82,0-75-14-82,0 76 10 2,0-76-10 1,4 83 10-2,-4-83-10-1,59 89 13 2,-59-89-13 1,82 90 9-1,-82-90-9 1,108 90 10 0,-108-90-10-1,133 90 4 0,-133-90-4-1,149 85 3-1,-149-85-3 0,171 79 1 0,-171-79-1 0,189 69 4 0,-189-69-4 0,194 60 3 0,-194-60-3 0,190 63 2 11,-190-63-2-11,185 44 5 0,-185-44-5 0,182 46 1 0,-182-46-1 0,175 37 2 1,-175-37-2-1,168 28 4 0,-168-28-4 0,167 16 2 8,-167-16-2-7,151 13 6 19,-151-13-6-20,146 0 3 0,-146 0-3 0,130 0 2 1,-130 0-2-1,125 0 3 82,-125 0-3-81,105 0 0-1,-105 0 0 0,108-10 1 0,-108 10-1 1,105-28 3-1,-105 28-3 0,103-37 4 0,-103 37-4 0,110-44 0 0,-110 44 0 1,103-57 0 0,-103 57 0 0,103-61 3 0,-103 61-3-1,101-75 0 0,-101 75 0 0,93-89 3 1,-93 89-3-1,86-107 0 0,-86 107 0 8,68-113 0-7,-68 113 0 1,59-115 0-2,-59 115 0 0,42-122 0 5,-42 122 0-5,42-128-3 15,-42 128 3-15,34-125 3 1,-34 125-3-1,19-127-3 74,-19 127 3-73,8-139 0 0,-8 139 0-1,0-132-2 3,0 132 2-1,0-129 0-1,0 129 0-1,0-127-1 0,0 127 1 0,-31-110-1 1,31 110 1-1,-55-111 0 0,55 111 0 0,-76-90 0 0,76 90 0 0,-84-89 0 0,84 89 0 0,-101-87 1 0,101 87-1 7,-112-78 6-7,112 78-6 0,-112-72 0 1,112 72 0-1,-105-65 0 13,105 65 0-11,-105-54 0-1,105 54 0-1,-97-46 0 16,97 46 0-14,-89-27 0 0,89 27 0-2,-93-28 0 1,93 28 0-1,-88-17 0 75,88 17 0-75,-87-12-3 0,87 12 3 0,-86-6-1 0,86 6 1 0,-82 0-9 0,82 0 9 0,-89 0-36 0,89 0 36 1,-84 0-70 0,84 0 70 1,-82 25-134 0,82-25 134-1,-80 46-199 0,80-46 199-1,-11 29-348 1,11-29 348-1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17:00:04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37">
    <iact:property name="dataType"/>
    <iact:actionData xml:id="d0">
      <inkml:trace xmlns:inkml="http://www.w3.org/2003/InkML" xml:id="stk0" contextRef="#ctx0" brushRef="#br0">12166 4404 419 0,'0'0'251'6,"0"0"-68"4,0 0-44-10,0 0-40 19,0 0-16-19,0 0-16 15,0 0-15-15,0 0 4 17,69-10-3-17,-48 10 22 15,7 0-14-15,4 0-12 14,10 0 5-14,8 0-32 13,7 5-2-13,8 11-1 19,7 0-1-19,2-3-5 13,8-5 4-13,-2-4-11 14,2-1 5-14,0 1 1 17,-10-4-1-17,6 6 7 17,-4-6-4-17,0 0-7 4,8 0 0 5,6 0-2-5,-1 0-2 9,-1 0 1-9,0 0-2 10,-1 0-1-13,7 0-1 15,-3 0 0-16,-3 0-1 15,-8 0 0-15,-4 0 1 16,-4-6-2-16,-5-1 1 16,0-2 0-16,-2-7 1 4,7 9 0 3,-5 2-1 8,5 1 1-15,-1 4 0 17,-5 0 0-17,-5 0-3 4,-13 0 2 8,2 0 0 6,-1 0 0-18,-7 0 1 0,-4 0 0 13,-5-3 2-9,1-3-1 9,-5 4-1-13,-4-3 1 12,-4 0 0-8,-6 5-1 10,-9 0 1-13,1 0-1 18,-5 0-1-19,0 0-1 11,0 0-2-11,0 0-2 20,-9 0-1-20,-65 0 7 13,-27 0 3-13,-15 0-1 16,-12 0 1-16,-7 10-3 14,0-2 2-14,-6-1-2 16,-15 1 3-16,-6-4-2 18,-11-4 0-18,0 0-1 0,9 0-3 16,10 0-4-16,8 9 7 13,5 3-2-13,-2-1 0 16,19 7 1-16,1-2 0 14,10 4-2-14,5 0 1 19,20 9 1-19,14-8-2 21,17-5-9-20,15 1-6-1,19-10 9 13,14-3 9-13,9 0 2 9,0-4 5 8,0 0 4-17,0 5-2 16,64-2-4-16,37-3-1 17,25 0-2-17,17 0 0 0,22 0-1 16,5 0 3-16,20-27 0 14,10-11 2-14,-2 1 7 16,7 9 2-16,-14 9 1 14,-16 6 3-14,0 13-6 18,-2 0-9-18,0-4-1 13,0-1-3-13,-9-8 0 15,-16-2 0-15,-9-5 2 15,-21 8 3-15,-15-1-2 16,-17 8 2-16,-16 2 2 15,-22 3-1-15,-12 0-4 14,-17 0 2-14,-10 0-2 18,-5 0-1-18,-4 0 3 15,0 0-1-15,0 0 2 19,0 0-5-18,0 0-2-1,-42 0 2 12,-41 0 0 9,-33 0 1-21,-18 0 1 0,-12 0-1 8,-18 0 2 15,-11-10-2-23,4 8-1 0,-18 2 0 4,-7 0 0 3,-13 0 0 12,-10 0 4-19,14 0-4 17,20 12-3-17,23 3 1 0,23-2 0 8,14 2 1 14,16 3-3-22,3-1 3 0,14-5 1 15,16 1-2-15,21-10-3 16,21 2 2-16,18-2 1 10,7 1-1 10,5-4 2-20,4 0-1 0,0 0 2 14,0 0-1-14,72 0 2 16,56-28 3-16,51-13 0 15,42-5 1-15,39-11-3 21,14 8 0-20,10 5-2-1,-14 15-2 7,-17 21 2 13,-34 8 2-18,-17 0 0 11,-25 0 6-13,-17 12-3 13,-27 1-1-13,-9-1-1 21,-23-9-2-21,-29-3 0 0,-19 0 1 11,-24 0-2 7,-16 0 0-18,-13 0 1 0,0 0-1 11,0 0 0 6,-25 0 0-17,-77 0 0 18,-43 0 4-18,-55 10-2 0,-28 2-1 15,-20 4 3-15,-14 4 1 14,-7 4-1-14,-12 6 0 15,14-8 9-15,16 3-2 18,28 0-6-17,37-4 2 17,22-1-7-18,23 5 0 0,18 0 0 9,18-10 0 13,19 1 0-22,22-3 0 0,14-5 0 14,12-4 0-14,15-1 0 12,6 7 0-8,11-10 0 8,-1 0 0 5,3 4 0-17,-2-4 0 0,6 0 0 13,-2 0 0-10,-3 0 0 11,1 0 0-14,4 0 0 20,0 0 0-20,0 0 0 9,0 0 0-9,0 4 0 18,0 9-80-17,0 10-84 11,21-9-237-12,2 5-479 18</inkml:trace>
    </iact:actionData>
  </iact:action>
  <iact:action type="add" startTime="17817">
    <iact:property name="dataType"/>
    <iact:actionData xml:id="d1">
      <inkml:trace xmlns:inkml="http://www.w3.org/2003/InkML" xml:id="stk1" contextRef="#ctx0" brushRef="#br0">30269 4505 626 0,'0'0'179'5,"0"0"-40"18,0 0-51-23,0 0 0 0,0 0-21 19,263 4 18-19,-195-4-7 12,4-7 2-12,16 2-14 20,5 5-16-20,4 0-10 1,4 0-12 11,-2 0 11 7,6 0-10-18,-1 0-6-1,3 0-9 21,9 0-6-21,-4 0 6 11,3 0-1-11,8-3 6 12,-5-19 3-12,-7 2-5 15,1 8 2-15,-15-1-7 16,0 10-1-16,-6-6 4 22,-9 0-7-22,-9 7 1 1,-9-8-3 12,-14 3-1-13,-10 1 0 12,-12 4 0-7,-16-8-1 5,1 7-2 9,-7 3 4-19,-6 0-6 0,5 0 5 10,-5 0-1 4,0 0-1-14,0 0-3 22,-32 0 0-22,-59 0 3 0,-44 3 4 15,-8 22-4-15,-17 0-2 14,-15-10 1-14,-10 3-2 18,-9-14 0-18,4 3 0 12,11-7-1-12,17 0 1 14,14 0-6-14,9 0 6 18,17 9 0-18,10 0 2 16,7-2-2-16,23 10-4 5,19-5 4 3,22-5 0 9,18 3 0-17,15-10 3 18,8 0-2-18,0 0 5 0,0 0-5 16,0 0 0-16,36 0 2 14,63 0 1-14,52-12 0 16,35-5 0-16,31 0-1 18,11-2 0-17,14 6 2 9,2 1 2-9,-12 2 3 16,-9 3-1-17,-18 7 1 14,-1 0-3-14,-14 0 4 21,-9 0-2-21,-17 0-1 0,-22 0-8 13,-24 4 0-9,-15-4 0 4,-21 0 0 9,-23 0 0-17,-29 0 0 14,-9 0 0-14,-21 0 0 16,0 0 0-16,0 0 0 14,-21 0 0-14,-72-27 0 16,-52-2 0-16,-47 4 0 5,-13 9 0 17,-7 11 0-22,-6 5 0 0,-3 0 0 9,6 0 0 3,-2 0 0-12,13 12 0 17,16 6 0-16,15-2 0 19,15 0 0-20,21-3 0 0,9 2 0 9,20 0 0 7,18-5 0-16,16 2 0 18,34-5 0-18,17-1 0 0,8-3 0 13,15-3 0-9,0 0 0 11,0 0 0-15,28 0 0 15,79 0 0-15,72 0 0 13,51 0 0-13,27-20 0 16,6 2 0-16,-18 3 0 16,-28 0 0-16,-25 10 0 17,-24 5 0-16,-20 0 0 15,-9 0 0-16,-17 0 0 4,-27 0 0 3,-22 0 0 11,-30 0 0-18,-18 0 0 16,-15 0 0-16,-10 0 0 15,0 0 0-13,0 0 0 12,-94 0 0-14,-54-12 0 17,-56-13 0-17,-49 7 0 0,-30 8 0 19,-7-8 0-19,-1 7 0 8,27 3 0-4,31-1 0 12,26 9 0-15,20 0 0 22,24 0 0-21,24 0 0 1,28 28 0 12,18-3 0-15,36-7 0 1,21-8 0 13,21-4 0-14,11-6 0 15,4 0 0-14,0 0 0 18,72 4 0-19,75 8 0 1,62 1 0 12,29 7 0-9,32-10 0 5,8-4 0 12,-15-6 0-21,-18 0 0 0,-45 0 0 12,-36-16 0-11,-52-2 0 16,-19-1 0-17,-26 7 0 13,-23 6 0-13,-14 3 0 20,-22-1 0-20,-6 1 0 15,-2 3 0-15,0 0 0 5,-25 0 0 6,-93 0 0 0,-67 0 0-11,-62 0 0 14,-20 0 0-13,-10 0 0 22,22 0 0-23,24 0 0 1,26 0 0 12,28 0 0-13,32 3 0 11,40 1 0-9,37-1 0 10,32-3 0 5,24 0 0-17,12 0 0 0,0 0 0 13,0 0 0 9,0 0 0-22,0 0 0 0,0 0 0 16,0 0 0-16,0 0 0 15,0 0 0-15,0 0 0 18,12 0 0-18,24-3 0 0,-2-10 0 8,14 1-112 8,-33 12-126-16,4 0-168 22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31T01:03:09.2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012">
    <iact:property name="dataType"/>
    <iact:actionData xml:id="d0">
      <inkml:trace xmlns:inkml="http://www.w3.org/2003/InkML" xml:id="stk0" contextRef="#ctx0" brushRef="#br0">21501 1830 561 0,'0'0'175'7,"0"0"-45"-3,0 0-32 12,0 0-20-16,0 0-1 16,0 0-1-16,0 0-8 15,0 0 1-15,0 0 2 17,0 0-15-17,0 0-17 14,0 0-14-14,42 0-7 16,-42 0-5-16,0 0 1 15,-32 0 11-15,-10 0 3 20,-4 11 3-20,-17 6-8 0,0 2-9 14,-15 3-4 4,-5 3 2-15,7-1-9 0,5 5 3-3,-5-1-1 9,13 1-1 5,4-1-1-14,6 2 4 16,-2 2-3-16,7-4 2 14,-1 5 0-14,16-8 2 19,-3 7-2-18,8-3 0 3,3 4 6 2,2 2-1 13,12 0-2-19,1 1 1 4,10 5 0 6,0 4-5-6,0 7 5 7,0 5-4 4,19 4 0-15,17 2-3 4,6 6-2 10,4 4 0-14,7 5 1 14,0-2 0-13,6-8-2 18,0 0 3-19,4-4 0 15,-2 4-3-15,-6-9 1 13,-1 4 1-13,-9-16-2 14,1 8 2-14,-6-2-2 19,-2-12 0-19,-11-4 2 14,-10-18-1-13,-12-16 1 14,-3-3-2-15,-2 0 0 14,0 0-1-14,0 6-2 19,0-6 2-18,0 0 0-1,0 0-4 10,0 0 0 10,-30 0-2-19,-44 0 7-1,-14-21-1 12,-9 1 0-12,-4 2 1 13,2 3-1 6,0 3 0-19,4-1-2 0,13 6 2 14,8 2 0-14,17 5 0 18,19 0 0-18,9 0 1 14,12-3 0-14,10-1 3 17,1 4-3-17,2 0 0 15,4 0 0-13,0 0-1 11,0-6 1-13,0 6 0 13,0-4 1-13,0 4-1 17,53 0 5-17,22 0 1 22,12 0-4-22,12 0 0 0,6 10 4 14,1 9-3-14,9 2 3 13,-13 4 2-13,-14-8-2 14,-14-5 2-14,-28-5-1 19,-10-7-1-19,-17 0-3 4,-11 0-3 8,5 0-3 1,0 0 0-12,6-4 3 12,0-24 1-13,0-13 3 20,-7-4 1-20,-3 0 1 0,-5-8 6 14,-4-4-5-11,0-4-1 9,0 4-1-9,0 4 1 8,0 6-6 3,0 7 5-14,0 12-4 5,-4 12 0 6,4 10-1 9,-4 3 0-20,4 3 2 1,0 0-2 11,-5 0-17-12,5 0-38 17,0 0-63-17,0 0-82 15,0 0-172-15,0 0-560 15</inkml:trace>
    </iact:actionData>
  </iact:action>
  <iact:action type="add" startTime="7589">
    <iact:property name="dataType"/>
    <iact:actionData xml:id="d1">
      <inkml:trace xmlns:inkml="http://www.w3.org/2003/InkML" xml:id="stk1" contextRef="#ctx0" brushRef="#br0">20784 1654 115 0,'0'0'577'2,"0"0"-401"7,0 0-22 15,0 0-36-24,0 0-37 0,0 0-15 14,0 0-4-13,40-8 1 16,-14 8-3-16,7 12-12 6,14 12-6 11,8 0 9-17,4 4-2-1,12 3-8 15,3-12 0-15,-4 2-8 14,-1-10 8 6,-16 3-15-20,-11-7-6 0,-4-3 9 13,-19 2-10-12,-7-3-4 15,-3-3-4-16,-5 0-8 5,2 0 0 1,-6 0-3 10,0 0 2-16,0 0-2 21,0 0 0-21,0 0-2 0,5 0 2 11,-5 0 0 8,0 0 0-19,0 0-2 0,0 0 2 20,0 0 1-20,0 0-1 8,0 0 1 13,0 0 1-21,0 0-2 0,0 0 0 9,0 0 0-8,0 0-1 19,0 0 2-20,0 0-3 14,0 0 1-13,0 3-1 15,0 6-6-16,0 16-3 16,-24 15 11-15,-26 13 4-1,-22 13 1 15,3-13-1-14,6-9-2 10,1-6 5 8,22-9-3-19,15-15 0 0,10 1 0 17,11-12 0-17,4-3 2 13,0 0-4-13,0 0 6 17,0 0-2-17,0 0-6 13,23 0-10-13,32 0-47 13,4 12-71-13,-6 16-73 16,-38-11-151-16,-1-2-500 17</inkml:trace>
    </iact:actionData>
  </iact:action>
  <iact:action type="add" startTime="22180">
    <iact:property name="dataType"/>
    <iact:actionData xml:id="d2">
      <inkml:trace xmlns:inkml="http://www.w3.org/2003/InkML" xml:id="stk2" contextRef="#ctx0" brushRef="#br1">26031 6622 478 0,'0'0'265'15,"0"0"-69"-15,0 0-55 17,0 0-47-17,0 0-29 19,0 0-16-19,0 0-3 0,32 0 0 18,-32 0 14-18,0 0-5 10,0 0-5 3,-63 0 0-13,-43 0 46 17,-28 7-42-17,-14 21-16 15,-18 22-14-15,-9 12-5 19,0 14-5-19,-4 23-2 0,19 16-1 19,35 20-3-19,20 11-2 0,42 10 6 10,27-1-2 5,30 9-3-15,6 2 1 22,69 10-2-22,85 7 0 0,59 2-2 14,54-18-4-14,39-35-2 11,8-47-3 4,-15-52 4-15,-29-33 1 5,-40-71 0 11,-43-79 0-16,-48-62 0 16,-57-66-3-16,-59-58 3 16,-23-48 0-16,-77 4 0 10,-41 37-1-10,-13 73-3 22,-2 94-18-21,7 79-32 2,-13 64-51 9,-3 33-60-9,96 50-145 6,4 27-382 9</inkml:trace>
    </iact:actionData>
  </iact:action>
  <iact:action type="add" startTime="23442">
    <iact:property name="dataType"/>
    <iact:actionData xml:id="d3">
      <inkml:trace xmlns:inkml="http://www.w3.org/2003/InkML" xml:id="stk3" contextRef="#ctx0" brushRef="#br1">26181 9226 702 0,'0'0'200'5,"0"0"-79"9,0 0 14-14,0 0-49 16,-240 103-15-16,99-53-12 14,-22 3 0-14,-3-1-18 18,-13 9-11-18,8 13-5 15,0 7-7-15,1 22 7 20,22 15 4-20,20 16-13 0,29 23 0 15,23 11 4-15,36-2-7 17,29-2-2-17,11-9-5 9,44-1 2-4,83 18-7 8,65 8 1-13,44 5 0 20,23-23 0-19,8-29-2 9,-14-48 2-10,-10-60-2 18,-33-25 7-18,-20-75 4 16,-40-72-10-16,-39-40 0 4,-33-34 0 3,-38-29-1 12,-35-34-2-19,-5-8 2 15,-17-1 0-14,-51 27-3 3,-18 45 0 3,-17 37-24 12,-13 41-50-19,-15 36-64 17,76 107-68-17,7 0-267 0</inkml:trace>
    </iact:actionData>
  </iact:action>
  <iact:action type="add" startTime="30810">
    <iact:property name="dataType"/>
    <iact:actionData xml:id="d4">
      <inkml:trace xmlns:inkml="http://www.w3.org/2003/InkML" xml:id="stk4" contextRef="#ctx0" brushRef="#br2">25848 13260 493 0,'0'0'151'5,"0"0"15"2,0 0-65 8,0 0-17-15,0 0-15 14,0 0-10-14,0 0-15 19,17 0-1-19,-51 11-15 14,-44 18 36-14,-19 16-14 17,-10 11-8-17,-15 9-11 17,-5 13-8-17,-3 14-7 13,3 17-9-13,5 9 2 21,10 12-6-21,20 11 5 0,24 1-8 13,28 9 4-13,36 7-1 20,4 12-1-20,48-3 2 16,77-4-4-16,47-8 2 1,41-21-5 7,23-24 3 7,26-39-3-15,7-52 3 18,-12-19 0-18,-10-40 0 17,-38-67 9-16,-30-26 7-1,-38-39-10 10,-53-40 11 7,-41-31-9-17,-47-16-3 4,-30-24-3 11,-73-7 0-15,-28 12 2 14,-14 46-4-14,-17 52-2 16,-9 65-2-16,-8 59-3 17,-4 52-49-17,6 4-103 14,132 64-38-14,12 6-322 15</inkml:trace>
    </iact:actionData>
  </iact:action>
  <iact:action type="add" startTime="31971">
    <iact:property name="dataType"/>
    <iact:actionData xml:id="d5">
      <inkml:trace xmlns:inkml="http://www.w3.org/2003/InkML" xml:id="stk5" contextRef="#ctx0" brushRef="#br2">26181 15983 472 0,'0'0'116'5,"0"0"-3"11,0 0 44-16,0 0-71 23,0 0-26-23,-316 34-19 0,209-6-13 16,-7 9-6-16,0 4 3 19,6 8 6-19,-3 17 2 0,3 9-1 22,11 25 2-22,5 27-2 16,5 11-5-16,14 24-4 0,9 7-10 17,12-5 0-17,22 2 0 15,17-10 1-14,13-1 6 14,0-4-3-15,83 4-7 13,35-8 2-13,40-19 16 15,33-10-28-15,31-24 1 15,24-33 0-15,18-36 9 16,16-25 21-16,7-17 0 16,-7-81-4-16,-2-41-2 16,-25-48-6-16,-28-25 4 26,-44-35-5-26,-33-15-8 0,-41-3 4 4,-35 3-11 8,-40 43 1-3,-28 39-1-9,-4 42-3 12,-30 19 0-12,-67 17-4 17,-56 12 1-17,-62 12-8 16,-61 13 5-16,-51 12 0 16,-23 13-15-15,0 19-15 9,24 21-25-10,39 0-50 22,224 32-117-22,21 18-351 4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05:48:50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070">
    <iact:property name="dataType"/>
    <iact:actionData xml:id="d0">
      <inkml:trace xmlns:inkml="http://www.w3.org/2003/InkML" xml:id="stk0" contextRef="#ctx0" brushRef="#br0">17917 17429 307 0,'0'0'0'2,"0"0"150"-2,0 0-150 0,0 0 137 6,0 0-137-6,0 0 164 13,0 0-164-12,0 0 141 15,0 0-141-16,0 0 134 0,0 0-134 0,0 0 128 0,0 0-128 0,0 0 111 17,0 0-111-17,0 0 120 0,0 0-120 0,-15-7 123 15,15 7-123-15,0 0 107 0,0 0-107 0,0 0 99 16,0 0-99-16,15 0 88 0,-15 0-88 0,54 0 63 15,-54 0-63-15,82 0 46 1,-82 0-46-1,106 0 44 18,-106 0-44-18,116 7 28 0,-116-7-28 0,128 9 28 0,-128-9-28 0,135 8 24 21,-135-8-24-21,129 8 5 0,-129-8-5 0,120 3 0 10,-120-3 0-9,107 10 0-1,-107-10 0 0,87 0 0 11,-87 0 0-11,63 8 0 3,-63-8 0 11,36 0 0-13,-36 0 0 0,19 0 0 0,-19 0 0-1,4 0 0 8,-4 0 0-8,0 0 0 6,0 0 0-6,0 0 0 14,0 0 0-14,0 0 0 0,0 0 0 0,0 0 0 16,0 0 0-14,-28 0 0-2,28 0 0 0,-67 0 0 12,67 0 0-12,-95-29 0 0,95 29 0 0,-126-54 0 19,126 54 0-19,-120-65 0 0,120 65 0 0,-123-82 0 19,123 82 0-18,-122-97 0-1,122 97 0 0,-114-99 0 0,114 99 0 0,-105-94 0 7,105 94 0-7,-93-90 0 18,93 90 0-18,-69-72 0 1,69 72 0-1,-63-62 0 4,63 62 0-4,-53-45 0 12,53 45 0-12,-42-33 0 11,42 33 0-11,-21-15 0 0,21 15 0 0,-13 0 0 8,13 0 0-7,0-10 0 7,0 10 0-8,0 0 0 15,0 0 0-14,0 0 0 0,0 0 0 2,0 0 0-2,0 0 0-1,0 0 0 9,0 0 0-9,4 25 0 19,-4-25 0-19,59 83 0 1,-59-83 0 0,87 114 0-1,-87-114 0 0,88 143 0 21,-88-143 0-20,101 162 0 0,-101-162 0-1,101 156 0 0,-101-156 0 0,91 139 0 6,-91-139 0-6,91 126 0 6,-91-126 0-6,78 111 0 8,-78-111 0-8,63 97 0 14,-63-97 0-14,59 92 0 1,-59-92 0-1,50 65 0 16,-50-65 0-16,32 53 0 0,-32-53 0 0,23 27 0 16,-23-27 0-16,7 10 0 0,-7-10 0 0,4 7 0 14,-4-7 0-14,0 0 0 1,0 0 0-1,0 0 0 17,0 0 0-17,0 0 0 0,0 0 0 0,0 0 0 17,0 0 0-17,0 0 0 0,0 0 0 0,0 0 0 1,0 0 0-1,0 0 0 15,0 0 0-13,0 0 0-2,0 0 0 0,0 0 0 13,0 0 0-13,8 0 0 0,-8 0 0 0,17-7 0 15,-17 7 0-15,19-57 0 0,-19 57 0 0,23-80 0 15,-23 80 0-15,21-85 0 0,-21 85 0 0,19-105 0 16,-19 105 0-16,23-132 0 0,-23 132 0 0,11-150 0 16,-11 150 0-16,17-184 0 0,-17 184 0 0,12-201 0 13,-12 201 0-13,9-200 0 1,-9 200 0-1,4-172 0 15,-4 172 0-15,0-143 0 0,0 143 0 0,0-84 0 17,0 84 0-17,0-54 0 0,0 54 0 0,0-28 0 14,0 28 0-14,0-8 0 1,0 8 0-1,0 0 0 16,0 0 0-16,0 0 0 0,0 0 0 0,0 0 0 18,0 0 0-18,0 0 0 0,0 0 0 0,0 0 0 1,0 0 0-1,0 0 0 12,0 0 0-12,-53 12 0 18,53-12 0-18,-82 56 0 0,82-56 0 0,-95 94 0 0,95-94 0 0,-101 111 0 13,101-111 0-13,-95 135 0 0,95-135 0 0,-90 155 0 19,90-155 0-19,-87 163 0 0,87-163 0 0,-78 147 0 11,78-147 0-11,-71 127 0 0,71-127 0 0,-70 98 0 17,70-98 0-17,-48 82 0 0,48-82 0 0,-42 57 0 17,42-57 0-17,-30 44 0 0,30-44 0 1,-21 37 0 3,21-37 0-4,-13 16 0 9,13-16 0-9,-10 12 0 15,10-12 0-15,-2 10 0 0,2-10 0 0,0 8 0 16,0-8 0-15,-4 7 0-1,4-7 0 0,-7 4 0 15,7-4 0-15,-8 9 0 0,8-9 0 0,-9 5 0 4,9-5 0-4,-4 3 0 16,4-3 0-16,0 0 0 0,0 0 0 0,0 0 0 15,0 0 0-14,0 0 0-1,0 0 0 0,0 0 0 11,0 0 0-11,0 0 0 19,0 0 0-19,0 0-207 0,0 0 207 0,0 0-394 0,0 0 394 0,0 0-918 15,0 0 918-14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17:40:41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71">
    <iact:property name="dataType"/>
    <iact:actionData xml:id="d0">
      <inkml:trace xmlns:inkml="http://www.w3.org/2003/InkML" xml:id="stk0" contextRef="#ctx0" brushRef="#br0">6141 11514 589 0,'0'0'289'28,"0"0"-166"-28,0 0-28 0,0 0-8 0,0 0-22 1,0 0-15-1,0 0-6 0,264-52 15 0,-191 27 10 0,10 1-5 0,7-5-6 0,14-3-8 10,7 4-8-2,-3 3 3-7,5 7-9 14,3 6 6-15,4 12-15 15,13-3-2 3,-6 3-3-18,8 0-3 0,4-10-6 6,-5 7 7 4,12-4-15-6,-5-2 7 9,0 6 0-13,5 3 2 12,-1 0-2 10,5 0-5-22,-9 0 4 0,-6 0-9 13,-11 0 5-12,-21 0-6 12,3 0 2-13,-7 0-1 19,-5 0-1-19,6 0 2 11,-4-9-1-11,1 0 1 20,2 9 0-19,-4 0 0-1,-10 0 0 11,11 0-2 3,-11 0 2-14,10 0-2 16,-3 0 2-16,1 0-3 16,6 0 0-16,6 0 0 17,-1-7 0-17,7-1 0 4,1-2 0 8,-11-1 0-12,-2 0 0 13,-8-2 0 2,-7-5 0-15,-4 2 0 5,-14 3 0 13,-10 2 0-17,-20 7 0 4,-17 0 0 3,-10 4 0 0,-9 0 0-3,0 0 0 9,0 0 0-14,0 0 0 16,0 0 0-15,-38 0 0 12,-51 0 0-13,-39 0 0 20,-30 12 0-20,-28 1 0 11,-18 3 0-11,-28-3 0 8,-27 2 0 3,-17 10 0 1,-7 0 0-12,1 3 0 7,10 4 0 1,-2-2 0-1,7-2 0 2,5-9 0 11,18 4 0-20,21-8 0 0,29 1 0 18,12-3 0-17,14 2 0 9,18-6 0-10,9 0 0 15,19-2 0-14,8 2 0 15,7-6 0-15,5 6 0 4,3-5 0 5,13 5 0 3,8 7 0-13,15-5 0 17,8 2 0-16,13-9 0 11,21 4 0-12,12-8 0 22,9 0 0-22,0 0 0 0,0 0 0 10,0 0 0 10,45 0 0-20,60 0 0 1,36 0 0 12,28-21 0-13,29-7 0 13,29-4 0 7,33-2 0-20,20 2 0 1,17 11 0 10,-4 6 0-11,-11 15 0 19,-23 0 0-19,-27 0 0 14,-36 0 0-13,-27 13 0 11,-24 10 0-12,-33-2-13 18,-34-17-79-18,-23-4-83 20,-55 0-98-20,-5 0-219 0</inkml:trace>
    </iact:actionData>
  </iact:action>
  <iact:action type="add" startTime="8064">
    <iact:property name="dataType"/>
    <iact:actionData xml:id="d1">
      <inkml:trace xmlns:inkml="http://www.w3.org/2003/InkML" xml:id="stk1" contextRef="#ctx0" brushRef="#br0">15129 14673 509 0,'0'0'293'5,"0"0"-193"15,0 0 20-20,0 0-38 0,0 0-17 21,0 0-15-20,0 0-17 10,0 0 0-11,52 37-1 16,-37-30-7-16,8-4 3 17,9 12 11-17,8-5-1 17,10-5-5-16,9 2-6-1,9 11 7 9,6 2-3 8,4-5-1-17,8 3-6 24,7-11-3-24,6-7-4 0,12 0-5 5,-5 0 6 3,-3 0-1 7,-6 0 8-14,-6 0-1 14,-3 0-1-15,5 0-1 9,-5 0 1 3,5 0-11-12,8 0-4 12,2 0-2-12,7 0-1 14,8 0-3-9,0 0 0 7,-2 0 2-12,4 0-4 8,-12 0 6 15,-12 0 1-23,-5 0 9 0,-15 0 0 8,2 0-7 13,0 0-3-21,0 0 1 0,4 0-4 13,9 0 0 4,3-19-2-17,16-2 0 1,8 8-1 14,-10-2 2-15,1 3-2 17,-4 2 5-17,-6 10-2 9,-4 0 3 10,2 0-1-19,-8 0-2 0,-1 0 1 15,3 0-1-14,-3 0 0 16,1 0 0-17,1-7-2 5,-5 4 2 2,-5-6-1 15,-4 3 0-22,-5 3 1 1,-7-4-2 8,5-2 2-5,1-4 2 12,12 2-5-16,0-2 0 14,19-6 1-14,2 10 0 19,9 9 1-19,-7 0 2 10,-1 0-3-9,-7 0 3 15,-11 0-2-16,0 0 0 18,-10 0-1-17,2 0 0 8,-10 0-1-5,10 0 0 13,-7-9 1-17,7-2-1 10,4-7 0-10,-12 3 1 20,8 2-1-20,-4 6 0 19,-5-1 0-19,-1-2 1 1,-5 10-1 12,0 0 2-13,7 0-1 22,-11 0-1-21,-11 0 0-1,-2 0 0 16,-12 0 2-15,0 0-2 7,-9 0 0-2,5 10 0 3,-7 5 1 0,0 0-1-4,0 10 0 9,-2 13 0-14,2 2 0 12,-1 10 0 5,-8-6-1-16,-5-10 1-1,1-15 0 22,-10-15 0-22,5-4 0 0,-1 0 0 15,-4 0-3-15,0 0-1 9,10 0 1 11,7 0-3-20,6-11 1 0,0-22 5 16,-6 20 0-15,2-2 0 8,0 5 1 13,-6 3-1-22,8 2 2 1,0 5-2 9,6-10 2-4,-1 10-1 6,12 0 0-12,2 0-1 14,17 0 1-14,12 0 1 15,13 0-1-15,15 10-1 14,0 12 2-14,4-3 0 17,0-2 0-17,-10 0-2 17,4-5 2-16,-11 1-1 3,9-10-1 4,-5 2 2 10,7-1-2-18,-6-4 0 18,3 0 1-17,-5 0 0-1,1 7 0 7,1-7 1 2,-7 4-2 1,-4 4-1 10,-2-3 1-20,-11-1 0 0,7-4 0 5,-13 0 0 6,8 0-1 3,-4 0 1-14,3 0 1 13,5-4 0-13,3 4 2 16,2 0-2-16,6 0 0 13,-2 0 1-13,3 0 0 26,1 0-1-26,-2 0-1 0,0 0 1 7,0 0 3 9,-4 0-4-16,-10 0 0 19,1 0 0-18,-1 0 0-1,5 0 0 13,10 0 0-13,-3 0 0 14,6 0 0-10,1 0 0 7,-1 8 0-5,-4 3 0 5,0-1 0-11,-4-10 0 14,-2 0 0-14,6 0 0 17,5 0 0-17,1 0 0 18,9 0 0-18,0 7 0 19,2 11 0-19,6 4 0 0,-6 13 0 9,-6-16 0 13,0 5 0-22,-7-6 0 0,1-14 0 15,-9 4 0-15,-9-8 0 9,3 0 0-3,-9 0 0 8,0 0 0-14,1 0 0 14,-1 0 0 2,6 0 0-16,-1 0 0 0,-1 7 0 18,7 3 0-18,4 1 0 15,2-3 0-15,2 1 0 19,9-7 0-18,-5 4 0-1,-2 1 0 7,5 5 0 10,-7 5 0-17,-10 1 0 16,2 1 0-16,-7 2 0 6,-4-5 0 2,-2 0 0 7,-2-4 0-15,-4-3-11 20,-6-5 2-20,-5-1-3 0,-6-3 1 15,2 0 3-15,2 0-3 15,-2 0 2-15,2-25 3 13,0-3 0 6,7 0 4-19,-5-4 1 1,-2 8 1 13,-6 1-3-14,-2 4-1 16,4 2 3-15,-1 6-4 4,4-7 2 8,-1 6-1-8,-3 5 0 2,-5-2 1 7,0 1-7-14,-5 0-2 14,-2-1 0-14,5 7 1 18,-13-8-4-17,-5-1 2-1,-12 11-15 12,0 0-108 6,0 0-206-18,-33 0-109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1T03:41:5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92">
    <iact:property name="dataType"/>
    <iact:actionData xml:id="d0">
      <inkml:trace xmlns:inkml="http://www.w3.org/2003/InkML" xml:id="stk0" contextRef="#ctx0" brushRef="#br0">23874 5616 134 0,'0'0'939'5,"0"0"-756"17,0 0 52-21,0 0-97-1,0 0-43 15,0 0-26-14,0 0-9 13,0 0 2-14,309-13-1 16,-188 13 0-16,28 18-51 15,43 2-10-13,17-4 0 6,-1-5 0 15,1-1 0-22,-24-3 0 1,-10 5 0-2,-23 6 0 10,-13 2 0 7,-21-1 0-16,-13-1 0 2,-20-5 0 25,-22-11 0-28,-23 1 0 0,-21-3 0 0,-19 0 0 11,0 0 0-6,0 0 0 5,0 0 0 6,0 0 0-13,0 0 0 9,0 0 0-11,0 0 0 16,0 0 0-17,-19 0 0 1,-25 0 0 11,-24 0 0 5,-31 0 0-15,-11 0 0-2,-8 25 0 15,78-12-187-15,7 12-321 15</inkml:trace>
    </iact:actionData>
  </iact:action>
  <iact:action type="add" startTime="10039">
    <iact:property name="dataType"/>
    <iact:actionData xml:id="d1">
      <inkml:trace xmlns:inkml="http://www.w3.org/2003/InkML" xml:id="stk1" contextRef="#ctx0" brushRef="#br0">24027 8905 700 0,'0'0'258'1,"0"0"-61"12,0 0-16 5,0 0-16-18,0 0-32 0,0 0-18 19,156-16 3-19,-52 16-43 8,31 0-3 12,48 3-39-20,38 1-33 0,34-4 0 13,15 0 0-13,-5 0 0 19,-22 0 0-19,-43 0 0 19,-34 0 0-18,-48-7 0-1,-31-2 0 7,-39 0 0 8,-31 5 0-15,-17 4 0 20,0 0 0-19,0 0 0 15,-74 0-211-16,19 10-124 1,-8 30-96 13</inkml:trace>
    </iact:actionData>
  </iact:action>
  <iact:action type="add" startTime="10795">
    <iact:property name="dataType"/>
    <iact:actionData xml:id="d2">
      <inkml:trace xmlns:inkml="http://www.w3.org/2003/InkML" xml:id="stk2" contextRef="#ctx0" brushRef="#br0">24044 11973 451 0,'0'0'230'8,"0"0"-15"11,0 0-60-19,0 0-41 0,0 0-10 20,0 0-18-20,0 0 1 7,7 12-1 13,33-8-28-19,12-4 34 0,22 3-15 9,36-3 3-9,31 0-11 13,36 0-10 10,36 0-10-23,6 0-14-1,-8 0-35 0,-13-7 0 14,-28-2 0-14,-9 9 0 9,-16 0 0 6,-19 0 0-14,-16 0 0 5,-19 0 0 1,-24 0 0 10,-31 0 0-16,-13 0 0 14,-23 0 0-13,0 0 0 1,0 0 0 12,-2 0-79-15,-45 9-157 14,14-5-144-14,-1 5-390 21</inkml:trace>
    </iact:actionData>
  </iact:action>
  <iact:action type="add" startTime="13474">
    <iact:property name="dataType"/>
    <iact:actionData xml:id="d3">
      <inkml:trace xmlns:inkml="http://www.w3.org/2003/InkML" xml:id="stk3" contextRef="#ctx0" brushRef="#br0">20289 306 159 0,'0'0'673'3,"0"0"-432"11,0 0-60-14,0 0-31 13,0 0-40 5,0 0-28-17,0 0-10-1,40-9-13 16,-40 9-5-15,0 0-6 11,0 0-2-12,0 0-8 16,-54 0-8-16,-33 0 32 14,-16-3-32-14,-19-3-18 16,-20 6-12-15,-16-7 0 21,2 3 0-22,-2-4 0 0,5-5 0 9,16 5 0-6,-5-3 0 12,8 5 0-15,11-1 0 15,12 7 0-15,-3 0 0 16,11 0 0-15,-3 0 0 12,3 0 0-13,6 0 0 15,2 0 0-14,0 0 0 13,9 0 0-13,4 0 0 14,-11 0 0-15,0 0 0 14,-8 0 0-13,2 0 0 14,17 0 0-15,8 0 0 22,7 0 0-22,8 0 0 0,0 0 0 17,13 0 0-17,5 0 0 7,-3 0 0 16,-2 0 0-23,-9 0 0 0,0 7 0 10,5 18 0 8,-1 0 0-18,7 0 0 0,4 3 0 15,-2-3 0-15,4 0 0 17,12-6 0-17,3 2 0 14,6-8 0-14,-2-4 0 16,11 1 0-16,-7 0 0 14,-2-2 0-14,-2-1 0 17,1 5 0-17,-8 1 0 14,3 6 0-14,0-1 0 18,-7-2 0-18,16-4 0 0,-5-5 0 14,8-1 0 3,11-4 0-17,0 4 0 0,0-6 0 17,0 4 0-17,0 11 0 14,0 11 0-14,0 11 0 16,0 3 0-16,0-3 0 14,0-1 0-14,0 6 0 16,0 6 0-15,0 8 0 13,0 23 0-14,4 22 0 17,3 10 0-16,-3 7 0 19,2 0 0-20,7-3 0 0,-9-8 0 9,0-9 0 8,-4-3 0-15,0-14 0 21,0-7 0-23,2-12 0 0,-2-15 0 0,0-9 0 10,0-10 0 4,0-3 0-13,0-9 0 14,0-8 0-14,0-4 0 13,0-4 0-14,0 0 0 18,7 0 0-17,-3 0 0 16,15 0 0-17,8 0 0 0,24 0 0 8,2-12 0 8,10-4 0-15,0 7 0 16,6 2 0-17,1 3 0 5,6 4 0 2,10 0 0-1,11 0 0 10,11 0 0-16,10 0 0 14,10 0 0-14,18 0 0 16,7 0 0-16,3 0 0 13,2-5 0-12,-12 2 0 15,-3-3 0-16,-6 6 0 16,-6 0 0-16,1 0 0 14,-3 0 0-14,-7 0 0 17,-8 9 0-17,0 3 0 17,-11-5 0-16,0-1 0 3,9-3 0 4,-13-3 0 8,-2 0 0-15,-8 0 0 4,-7 0 0 4,-9 0 0 6,-11 0 0-14,1 6 0 4,-4-3 0 7,-2 1 0-12,2 4 0 15,-5-4 0-14,1-1 0 13,6-3 0-14,-4 0 0 17,-2 0 0-17,-6 0 0 14,-1 6 0-14,0-6 0 16,-8 7 0-15,1-2 0 13,-14 2 0-13,-4-1 0 12,-4-3 0-13,-2-3 0 19,-2 0 0-17,-3 0 0-1,7 4 0 13,0-4 0-14,4 0 0 14,7 0 0 3,2 0 0-17,-5 0 0 0,0 0 0 12,-4 0 0-5,-4 0 0 0,-12 0 0-2,3 0 0 8,-3 0 0 2,-7 0 0-15,0 0 0 0,0 0 0 20,0 0 0-19,0 0 0 9,0 0 0-10,0-38 0 18,0-27 0-17,-11-29 0 14,-21-15 0-14,-1-18 0 4,3-20 0 3,-3 3 0 12,11-2 0-20,-5 12 0 1,10 6 0 13,0-3 0-14,11 13 0 8,-7 11 0 11,13 10 0-19,-2 20 0 18,-2 7 0-18,4 21 0 1,0 16 0 9,0 16 0 6,-4 9 0-14,0 8 0 11,-11 0 0-11,4 0-79 2,5 46-101 9,6-2-143-13,0 21-460 16</inkml:trace>
    </iact:actionData>
  </iact:action>
  <iact:action type="add" startTime="25620">
    <iact:property name="dataType"/>
    <iact:actionData xml:id="d4">
      <inkml:trace xmlns:inkml="http://www.w3.org/2003/InkML" xml:id="stk4" contextRef="#ctx0" brushRef="#br0">18070 18831 458 0,'0'0'198'5,"0"0"-30"17,0 0 40-22,0 0-60 0,0 0 0 16,0 0 18-16,0 0-25 13,262-8-20-12,-140 36-24 15,25 6-27-16,39-6-25 15,31-21-11-15,13-7-14 16,-7 0-7-15,-31 0-1 12,-43-7-12-12,-43-11 0 15,-43 11 0-16,-38 7 0 13,-19-3 0-12,-6 3 0 17,-25 0 0-17,-120 0 0 14,-83 0 0-13,-75 7 0-2,-9 14 0 11,36-4 0 8,38 3 0-19,56-13 0 0,52 2 0 15,48-5 0 0,42-4 0-15,25 0 0 1,15 0 0 15,19-4 0-16,76-49 0 14,35-12 0-13,26 2 0 16,-21 19 0-17,-25 16 0 13,-41 20 0-12,-33-5 0 13,-25 13 0-14,-11 0 0 22,0 0 0-22,-21 21-142 0,-11 7-158 8,-4-3-138 21</inkml:trace>
    </iact:actionData>
  </iact:action>
  <iact:action type="add" startTime="28531">
    <iact:property name="dataType"/>
    <iact:actionData xml:id="d5">
      <inkml:trace xmlns:inkml="http://www.w3.org/2003/InkML" xml:id="stk5" contextRef="#ctx0" brushRef="#br0">29310 17984 742 0,'0'0'246'7,"0"0"-119"7,0 0 13-13,0 0-18 12,0 0-4-12,304-24-14 13,-153 24 21-13,31 0-33 16,28 0-12-16,24 9-22 16,-6 6-16-16,-15 3-9-1,-32-11-15 15,-31 5-18-14,-51-2 0 12,-38-10 0-12,-30 7 0 15,-26-7 0-16,-5 0 0 15,0 12 0-15,-116 5 0 15,-80 0 0-14,-91 2 0 13,-40-10 0-14,3-9 0 15,27 9 0-15,52-9 0 16,56 0 0-16,52 3 0 16,50-3 0-15,47 0 0 13,32 0 0-13,8 0 0 14,36 0 0-14,109 4 0 3,70 9 0 9,48-5 0-13,-12-1 0 15,-21 5 0-15,-62-6 0 15,-58 6 0-14,-51-12 0 11,-38 0 0-8,-21 7 0 8,0-7 0-12,-27 9 0 14,-87 10 0 6,-53-9 0-20,-41 2 0 0,8-12 0 14,21 0 0-13,44 0 0 14,40 0 0-15,38 0 0 13,38 0 0-13,19 0 0 17,0-4 0-17,42-14 0 18,57-1 0-18,44-15-13 0,7-3-110 13,-15 2-68 4,-91 23-68-17,-18 2-100 0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17:42:06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58">
    <iact:property name="dataType"/>
    <iact:actionData xml:id="d0">
      <inkml:trace xmlns:inkml="http://www.w3.org/2003/InkML" xml:id="stk0" contextRef="#ctx0" brushRef="#br0">6940 8541 286 0,'0'0'190'4,"0"0"-75"8,0 0 39 2,0 0-30-14,0 0-23 25,0 0-14-25,0 0 21 0,17-8-4 11,8 0-23-11,5-5-2 19,10 6-5-19,6-1-20 7,0-5-6 12,13 4-6-19,13 2-5 0,0-1-10 16,12-2-7-16,13 0 3 14,0-8-1 8,-4 5-2-22,-1-2 6 0,-10-1-8 0,-6-5-2 11,-2-4-3 9,-13 6-1-20,-8 3-5 0,-24 1 2 8,-5 8-3 15,-14 4-6-22,-10 3 4-1,0 0-1 14,0 0-2-14,0 0 0 15,0 0 0-14,-36 0 2 14,-50 10-3-15,-32 21 2 13,-21-4-1-13,-2 2-1 12,-5-4 1 4,13-4-1-15,9-4 0-1,15 1 0 19,14 0 2-16,15-2 0 6,8 0-2-9,26-4 0 20,10-8 1-19,21-1-2-1,9-3 1 14,6 0 0-8,0 0 0 4,0 0 1-10,33 0 6 13,66 0 5 6,51-7-10-19,50-25-2 0,24-8 3 11,7 7-3 15,-24 8 14-26,-28 12 5 0,-34 9 9 1,-31 4-1 8,-21 0-17 3,-17 0-10-12,-32 0 0 20,-25 0 0-20,-19 0 0 15,0 0 0-15,0 0 0 10,-36 0 0-1,-63 0 0-8,-46 0 0 12,-30 0 0-13,-17 4 0 15,-2-1 0-14,-4-3 0 5,27 0 0 6,26 0 0-7,31 6 0 2,32 6 0 3,23-5 0 10,34-3 0-20,6 2 0 0,19-6 0 7,0 0 0-1,0 2 0 11,15 4 0-16,54-6 0 11,47 0 0-12,10 0 0 22,7 0 0-22,-2-6 0 0,-19-9 0 11,-20-1 0 9,-33 3 0-19,-21 10 0-1,-27 3 0 9,-11 0 0 13,0 0 0-22,0 0 0 0,-42 3 0 8,-28 26 0 12,-6-4-46-19,-6-10-98-1,44-9-116 11,13-6-204 9</inkml:trace>
    </iact:actionData>
  </iact:action>
  <iact:action type="add" startTime="8296">
    <iact:property name="dataType"/>
    <iact:actionData xml:id="d1">
      <inkml:trace xmlns:inkml="http://www.w3.org/2003/InkML" xml:id="stk1" contextRef="#ctx0" brushRef="#br0">11216 8315 510 0,'0'0'375'5,"0"0"-232"16,0 0-22-21,0 0-31 0,0 0-40 18,0 0-23-17,0 0 12 12,250 0 12-13,-168 0 16 16,13 0-13-16,19 0 0 14,15-11-6-14,5-18-14 16,8 8-2-16,-7 10 7 15,-15 6-15-15,-26 5 12 16,-11 0-18-15,-31 0 7 12,-14 0-11-13,-12 0-10 15,-20 0-1-15,-6 0-3 24,0 0 0-24,0 0 0 0,0 0-2 9,0 0 1 12,-40 0-7-21,-53 0 3 0,-38 12 5 15,-24-2-1-15,-12-2 1 11,-6-4-1-11,11 6-3 14,10-1 4 4,26 4 1-18,16-2-1 0,30-1 0 14,21-6 0-13,21-4 0 14,24 0 0-15,14 0 0 16,0 0 0-16,0 0 2 14,40 0 2-14,61 0 5 16,44 0-9-16,51-14 1 22,23-13 1-21,13 2 1-1,-11 9 2 11,-27 0 12-11,-32 10 12 13,-31 3-1 4,-36-1-4-16,-21 4-5-1,-22 0-5 15,-18 0-4-15,-17 0-1 15,-11 0-7-15,-6 0-2 16,0-4-1-15,-42 0-6 13,-80-5-1-13,-57-3 8 15,-26 1-1-16,-3-3 0 15,18 14 0-15,21 0 0 13,41 0 1-12,42 0 0 17,33 0 3-18,21 0-3 13,24 0 1-13,8 0 0 17,0 0 1-15,40 0 1 13,82 8 0-14,70-2-2-1,35-6-2 14,3 0 2-13,-25 0 4 14,-45 0-5-15,-53 0 3 14,-48 0 5-14,-25 4 1 16,-28-1 4-15,-6-3-13 14,0 10 0-14,-42-8 0 13,-80 2-3-14,-62-4 3 16,-28 0 3-16,-7 0-3 14,14 0 0-13,43 0 0 14,40 0 0-15,39 0 0 20,41 0 0-20,23 0 0 0,19 0 0 12,0 0 0-8,5 0 0 9,64 0-13-13,17 0-81 16,11 0-57-15,-67 0-82 13,-9 0-211-14</inkml:trace>
    </iact:actionData>
  </iact:action>
  <iact:action type="add" startTime="21250">
    <iact:property name="dataType"/>
    <iact:actionData xml:id="d2">
      <inkml:trace xmlns:inkml="http://www.w3.org/2003/InkML" xml:id="stk2" contextRef="#ctx0" brushRef="#br0">10668 11409 394 0,'0'0'156'4,"0"0"-86"20,0 0 2-23,0 0-27-1,0 0-30 14,0 0-6-14,0 0 8 21,0 0 46-21,0 0 18 0,0 0 15 7,23-4-17 9,-23 4-3-16,0 0-21 14,0 0-14-14,0 0-10 18,0 0-5-18,0 0-6 17,0 0-1-16,0 0-2 12,4 0 6-13,-4 4-15 15,4 21 12-14,-2 3-5 15,-2-3 16-14,5-1-14 12,-5-4-2-14,0-5-2 0,0 3 3 13,0-7-11 2,8 7-3-14,-8-11 3 16,4 5-2-17,-4-3-2 0,0-5 0 23,0 0 2-23,0-4-1 0,4 0 1 29,-4 0 2-28,0 0 1 0,0 0 3 0,0 0 0 6,0 0-2 7,0 0-2-14,0 0-2 17,0 0-2-17,3 0 6 16,-3 0 2-16,0 0 3 16,0 0-1-14,6 0 0 11,2 0 2-11,3 0-2 13,1 0-7-15,3 0 2 0,2 0-2 15,-4 0 5 3,1 0 6-18,1 0-4 0,-4 0 7 14,1 0-5-13,5 0 0 16,-4 4 1-17,4-4 3 14,4 0-7-13,0 0 3 16,-2 3-4-14,2-3-3-3,2 0 3 7,2 0-3 18,-4 0 1-24,-2 0 4 3,9 0 0-3,-1 0-1 11,1 0-1-12,-1 0-1 10,0 0-2 4,-8 0 3-14,11 0-3 14,-7 0 1-14,-4 0-1 15,-4 0-1-15,2 0 3 19,4 0-2-19,-2 0 1 4,2 0 0 9,2 0-3-13,-4 0 4 13,2 0-3-7,2 0-2 1,2 0 1 10,-1 0-2-17,-3 0 1 19,6 0 1-19,-2 0-3 0,1 0 2 10,5 0-2 4,-5 0 1-14,-1 0 1 17,2 0 3-17,-6 0 1 7,2 0 0 4,9 0-7-11,-5 0 0 17,-1 0 0-17,3 0 0 15,-1 0 0-15,3 0 0 18,-3 0 0-18,-3 0 0 10,4 0 0-10,-5 0 0 23,-8 0 0-22,8 0 0-1,-1 0 0 7,0 0 0 14,2 0 0-21,5 0 0 0,-3 0 0 16,3 0 0-16,6 0 0 10,1 0 0 7,6 0 0-15,-8 0 0 10,1 0 0-12,-4-3 0 19,-1 3 0-19,-3-4 0 0,-3 0 0 17,-2 4 0-17,3 0 0 7,-5 0 0 19,6 0 0-23,-2 0 0-3,9 0 0 1,-4 0 0 10,8 0 0-1,-1-4 0-10,-5 4 0 20,-5 0 0-20,1 0 0 5,-1 0 0 2,1 0 0 10,-3 0 0-16,9 0 0 4,-7 0 0 7,-2 0 0-12,9 0 0 16,-2 0 0-16,-1 0 0 15,1 0 0-15,-1 0 0 12,1 0 0 3,-2 0 0-13,3 0 0 2,-3-4 0 10,6 4 0-13,-5 0 0 11,1 0 0-12,4 0 0 18,-9-5 0-18,5 5 0 17,1-4 0-15,12 4 0 1,-5-2 0 7,6 2 0 5,-10 0 0-13,-2 0 0-1,3 0 0 12,-5 0 0-13,-5 0 0 11,3-6 0 5,-1 6 0-15,-1 0 0 3,-3 0 0 11,5-4 0-15,-1 4 0 16,5 0 0-16,4 0 0 14,-2 0 0-14,-5 0 0 16,5 0 0-16,-6 0 0 11,3-3 0 9,-7 3 0-20,3-4 0 1,-2 4 0 12,-3 0 0-13,-1 0 0 20,4 0 0-20,1 0 0 0,-1 0 0 11,-4 0 0 8,13 0 0-19,-4 0 0 0,-1 0 0 10,9 0 0 7,2 0 0-17,7 0 0 19,1 0 0-19,5 0 0 0,-2 0 0 11,-7 0 0 5,-4 0 0-16,-10 0 0 7,-7 0 0 3,-1 0 0-10,-8 0 0 22,3 0 0-22,-8 0 0 0,-7 0 0 10,-4 0 0 4,4 0 0-13,-4 0 0 20,0 0 0-21,7 0 0 0,-7 0 0 14,0 0 0-14,0 0 0 16,0 0 0-16,0 0 0 14,0 0 0-14,0 0 0 12,0 0 0 3,0 0 0-15,0 0 0 16,0 0 0-16,12 0 0 17,7 0 0-16,7 0 0-1,1 0 0 17,-4 0 0-17,0 0 0 12,0 0 0-12,1 0 0 25,-3 0 0-24,-7 0 0-1,-7 0 0 13,-1 0 0-13,-6 0 0 9,4 0 0 5,-4 0 0-14,0 0 0 22,0 0 0-22,0 0 0 1,0 0 0 7,0 0 0 9,0 0 0-17,0 0 0 14,0 0 0-14,0 0 0 20,0 0 0-20,0 0 0 0,13 0 0 17,6 0 0-17,2 0 0 10,8 0 0-6,-16 0 0 12,2 0 0-15,-13 0 0 9,4 0 0 10,1 0 0-20,-7 0 0 0,0 0 0 14,0 0 0-14,0 0 0 4,0 0 0 5,0 0 0 12,0 0 0-21,0 0 0 1,0 0 0 10,0 0 0 8,0 0 0-19,0 0 0 0,0 0 0 16,0 0 0-16,0 0 0 12,0 0 0-12,0 0 0 25,0 0 0-25,0 0 0 0,0 0 0 7,0 0 0 9,0 0 0-16,0 0 0 15,0 0 0-15,0 0 0 13,0 0 0-12,0 0 0 17,0 0 0-17,0 0 0 11,0 0 0-12,0 0 0 17,0 0 0-17,0 0 0 19,0 0 0-19,0 0 0 1,0 0 0 15,0 0 0-16,0 0 0 14,0 0 0-14,0 0 0 14,0 0 0-14,0 0 0 17,0 0 0-16,0 0 0 14,0 0 0-15,0 0 0 12,0 0 0-12,0 0 0 17,0 0 0-17,0 0 0 16,0 0 0-16,0 0 0 16,0 0 0-16,0 0 0 18,0 0 0-18,0 0 0 1,0 0 0 14,0 0 0-14,0-28 0 7,8-15 0 14,-6-4 0-22,4 10 0 0,-1 12 0 9,-5 8 0-4,0-4 0 7,6-4 0-8,-6 3 0 11,2 4 0-14,-2 5 0 12,0 7 0-13,0 6 0 17,0 0 0-17,0 0-5 14,19 0-221-14,-4 0-177 15,14 0-956-14</inkml:trace>
    </iact:actionData>
  </iact:action>
  <iact:action type="add" startTime="27461">
    <iact:property name="dataType"/>
    <iact:actionData xml:id="d3">
      <inkml:trace xmlns:inkml="http://www.w3.org/2003/InkML" xml:id="stk3" contextRef="#ctx0" brushRef="#br0">11591 9358 656 0,'0'0'254'2,"0"0"-162"15,0 0 19-17,0 0-35 12,0 0-50-12,0 0 3 20,-108 302 6-20,43-171-2 12,-1 12 12-12,12 13 0 19,5 2 0-19,13-7-9 13,9-20-8-12,8-32-1 11,11-34-3-11,1-33 4 19,7-19 1-20,0-13 17 0,19 0-6 17,59-29-32-16,44-64-3 11,26-51-3-12,31-49-1 12,-2-15 4 14,-21 21 1-26,-51 52 5 1,-46 62 15-1,-29 44 13 15,-30 25 22-15,0 4-24 17,0 33-26-16,-80 93 15 10,-38 71-21-11,-47 55-5 11,-16 13 4 5,13-7-3-16,12-36 0 13,31-45 0-13,37-32 1 13,29-47-2-12,31-44 1 14,20-32 0-14,8-22-1 17,59-28 5-18,82-73-5 0,64-58 0 14,29-27-2-10,-5 9 2 10,-39 20 1-14,-59 54 0 13,-53 51-1 5,-45 32 3-18,-33 20-2 0,0 0 1 14,0 57 7-14,-55 33-3 17,-8 32-4-17,-13-11-1 13,11-10-1-13,6-11 0 17,17-24 0-17,19-22 2 16,18-23-1-15,5-21 1 13,9 0-2-14,88-11-7 15,50-71 5-15,68-53 1 23,36-74-2-23,17-52-7 0,-20-17 2 14,-52 38-48-14,-61 68 42 13,-65 73 13-13,-43 59 1 20,-25 40 4-19,-2 8 14 0,-74 102-7 8,-58 70 1 6,-35 62-10-15,-12 10-1 17,8-3-1-17,7-21 0 6,23-38 1 6,31-41 8-11,43-37-1 9,25-46-4 12,33-34 3-22,9-32 2 0,82 0-2 11,83-50-6 5,69-69-1-16,44-63 0 0,15-60-3 18,-23-32-2-17,-37 12-2 13,-81 68-30-14,-63 79 36 10,-45 65-2 9,-34 43 3-18,-10 7 14-1,0 57 5 7,-40 90-13 0,-48 49 5 11,-39 32-7-18,-24-7-2 12,-7-24 1-12,10-23-3 17,32-27-5-16,36-32 5 11,34-41 2-12,21-38 2 23,25-30 0-23,25-6-4 0,91-70-3 12,69-57 3-7,55-61 0 11,1-54-3-16,-7-39-4 12,-30 3-8-11,-52 54-16 13,-47 81 19-14,-52 77 6 15,-32 50 6-15,-21 16 10 14,0 82 10-13,-63 73-11 16,-41 54-1-17,-26 10-5 5,-7-5-2 4,2-35 4 6,4-28-5-15,32-29 7 20,34-43 0-20,23-36-2 0,33-25 0 16,9-18-5-16,74-29 0 11,80-57-1 11,38-40 1-22,35-41-7 0,11-42 1 4,-25-5-3 5,-32 30-6 6,-54 47-1-15,-49 67 7 10,-40 37 3 8,-26 33 6-17,-12 0 9-1,-6 74 1 15,-59 60 1-15,-36 34-9 16,-3 4 4-16,-5-10-3 14,10-22 2-14,16-21 2 29,24-25 2-29,22-34 0 0,24-26-4 0,13-22-1 17,0-12-4-17,31-12-3 24,66-66-3-24,34-36 5 0,12-29-4 4,-4-12 1 4,-21 15 0 8,-35 33 3-16,-35 52 1 10,-27 30 0-3,-15 25 2 7,-6 0 1-14,0 48-2 9,-54 59 1 8,-22 36 4-17,-21 16-4 6,-8 13-2 6,-3 3 0-12,9 0 1 27,8-10-2-25,13-18 0-1,22-33-5 0,16-29-32 19,18-29-77-20,22-31-78 0,0-25-114 9,3-10-641 12</inkml:trace>
    </iact:actionData>
  </iact:action>
  <iact:action type="add" startTime="30767">
    <iact:property name="dataType"/>
    <iact:actionData xml:id="d4">
      <inkml:trace xmlns:inkml="http://www.w3.org/2003/InkML" xml:id="stk4" contextRef="#ctx0" brushRef="#br0">23928 2859 528 0,'0'0'431'6,"0"0"-306"10,0 0 17-16,0 0-57 22,0 0-17-22,0 0-12 0,0 0-11 13,22 12-1-13,-22 16 19 20,0 17 8-20,0 14 7 0,0 16-27 10,0 12-2 4,0 4-5-14,4 14-11 20,15 14-9-20,4 3-3 12,0 0-7-8,2-14 0 1,5-23-4 2,-1-20-5 10,9-15 3-17,2-14 5 17,11-19 3-16,12-9-16-1,0-8 0 11,9 0 1 8,6-36-1-19,-4-35 3 0,2-23-3 21,-7-16 1-20,-16-9-1-1,-13 4 0 10,-11-3-1 2,-16 13 1-12,-7 11 0 19,-6 6-1-19,0 20 1 10,0 11 0 9,0 8-3-18,0 15 0-1,0 19 1 8,0 2-13-1,0 9-41 7,0 0-36-14,0 0-40 17,0 4-42-17,0 0-81 6,0 0-303 1</inkml:trace>
    </iact:actionData>
  </iact:action>
  <iact:action type="add" startTime="31386">
    <iact:property name="dataType"/>
    <iact:actionData xml:id="d5">
      <inkml:trace xmlns:inkml="http://www.w3.org/2003/InkML" xml:id="stk5" contextRef="#ctx0" brushRef="#br0">25155 2271 451 0,'0'0'544'1,"0"0"-367"14,0 0-28-15,0 0-41 14,0 0-18-14,50 265-36 16,-37-154-9-16,-5-1 1 22,7-4-12-22,-2-13-17 0,0-18-1 11,-3-22-12 4,-2-16-4-15,-5-18-1 13,-3-16-2-12,4-3-33 15,8 0-73-16,-7-22-54 15,-3-40 8-15,8-12-34 19,-10 38-178-19,5 3-288 0</inkml:trace>
    </iact:actionData>
  </iact:action>
  <iact:action type="add" startTime="31679">
    <iact:property name="dataType"/>
    <iact:actionData xml:id="d6">
      <inkml:trace xmlns:inkml="http://www.w3.org/2003/InkML" xml:id="stk6" contextRef="#ctx0" brushRef="#br0">25490 2374 1007 0,'0'0'158'2,"0"0"-19"-2,0 0-6 0,0 0-45 0,0 0-41 49,0 0-18-49,-264 109-12 0,233-94-15 0,6-2-2 0,10 5-25 1,6 1-101-1,9-16-152 7,0 3-531-1</inkml:trace>
    </iact:actionData>
  </iact:action>
  <iact:action type="add" startTime="32635">
    <iact:property name="dataType"/>
    <iact:actionData xml:id="d7">
      <inkml:trace xmlns:inkml="http://www.w3.org/2003/InkML" xml:id="stk7" contextRef="#ctx0" brushRef="#br0">25901 3296 475 0,'0'0'397'5,"0"0"-168"0,0 0-28 14,0 0-34-19,0 0-43 21,0 0-13-21,0 0-35 0,145 0-14 16,-92 0-16-16,0 0-20 17,3 0-13-17,-7 0-11 10,-7 0-2 4,-8-3-3-14,-5-3-66 0,-18 3-68 19,-11 3-81-19,0 0-87 15,0 0-317-15</inkml:trace>
    </iact:actionData>
  </iact:action>
  <iact:action type="add" startTime="32968">
    <iact:property name="dataType"/>
    <iact:actionData xml:id="d8">
      <inkml:trace xmlns:inkml="http://www.w3.org/2003/InkML" xml:id="stk8" contextRef="#ctx0" brushRef="#br0">26036 3577 806 0,'0'0'297'1,"0"0"-122"-1,0 0-9 0,0 0-74 10,0 0-18 11,0 0 6-21,168-19-11 0,-124 9-11 13,-8 7-16-13,2-1-17 12,-8 0-15 6,-1 0-10-17,-1-5-2-1,-3 2-60 12,-6-2-70 6,2 0-110-18,-21 6-110 0,11 0-500 13</inkml:trace>
    </iact:actionData>
  </iact:action>
  <iact:action type="add" startTime="33308">
    <iact:property name="dataType"/>
    <iact:actionData xml:id="d9">
      <inkml:trace xmlns:inkml="http://www.w3.org/2003/InkML" xml:id="stk9" contextRef="#ctx0" brushRef="#br0">27203 2605 763 0,'0'0'166'1,"0"0"-2"-1,0 0-67 12,4 286-16-12,-4-196-2 15,0 13 8-14,7 3-15 13,31 0-23-14,16 3 9 16,16-9-17-16,10-10-18 22,4-22 2-22,-4-26-6 0,-6-27-7 13,-7-15 13-13,-1-32-12 14,14-54-12 5,-2-36 0-18,-15-14 1-1,-8-18-2 15,-15-15 2-15,-17 4 4 14,-19 7-2-14,-4 33-4 8,0 27 0 7,0 25-1-15,-31 20-11 5,-5 18-48 4,4 16-54-2,-8 16-58 8,30 3-53-15,-1 0-230 23</inkml:trace>
    </iact:actionData>
  </iact:action>
  <iact:action type="add" startTime="33773">
    <iact:property name="dataType"/>
    <iact:actionData xml:id="d10">
      <inkml:trace xmlns:inkml="http://www.w3.org/2003/InkML" xml:id="stk10" contextRef="#ctx0" brushRef="#br0">28855 2233 702 0,'0'0'263'11,"0"0"-70"-11,0 0-43 28,0 0-2-28,0 0-49 1,0 0-13 10,238 0-22-11,-198 0-24 19,5 0-19-18,1 0-12 11,0 0-8-12,-6 0-1 13,-4 0-18-13,-4-19-63 14,-1-10-60-14,-7-7-103 22,-20 14-70-22,-4 7-363 0</inkml:trace>
    </iact:actionData>
  </iact:action>
  <iact:action type="add" startTime="34093">
    <iact:property name="dataType"/>
    <iact:actionData xml:id="d11">
      <inkml:trace xmlns:inkml="http://www.w3.org/2003/InkML" xml:id="stk11" contextRef="#ctx0" brushRef="#br0">29709 1752 625 0,'0'0'182'1,"0"0"-41"-1,0 0-56 0,88 294-15 0,-61-180-15 0,-1 5-32 0,-5-18-16 0,0-14-7 7,-13-31 0 10,-3-22-23-17,-5-34-134 26,0 0-328-24</inkml:trace>
    </iact:actionData>
  </iact:action>
  <iact:action type="add" startTime="40259">
    <iact:property name="dataType"/>
    <iact:actionData xml:id="d12">
      <inkml:trace xmlns:inkml="http://www.w3.org/2003/InkML" xml:id="stk12" contextRef="#ctx0" brushRef="#br0">20108 15309 310 0,'0'0'877'5,"0"0"-755"15,0 0 54-19,333 4-61-1,-204-8-39 26,-1-24-29-26,-16 3-8 0,-20 9 3 16,-28 4-2-15,-24 3-5 9,-17 5-16-9,-19 4 3 13,-4 0-5-14,-8 0-1 18,-104 4-7-17,-50 30-9 13,-47 7-2-8,-14-5 1-5,-1 6 0 8,20-2 0-5,29-3 1 6,38-2 0-2,53-10 1-2,27-15 0 4,38-8 0-3,19-2 1 0,34 0 3 4,103 0-3-11,57-12 5 17,20-4-5-17,-18 13 1 10,-38 3 25 9,-40 0 10-19,-50 0-38 0,-26 0 0 19,-36 0 0-19,-6 0 0 11,0 0 0-11,-4 0 0 16,-36 0 0-16,-13 0 0 15,-1 0-5-15,18 0-94 13,19-9-83-13,17 5-183 18,0 4-441-18</inkml:trace>
    </iact:actionData>
  </iact:action>
  <iact:action type="add" startTime="41016">
    <iact:property name="dataType"/>
    <iact:actionData xml:id="d13">
      <inkml:trace xmlns:inkml="http://www.w3.org/2003/InkML" xml:id="stk13" contextRef="#ctx0" brushRef="#br0">24141 14971 607 0,'0'0'258'5,"0"0"-74"17,0 0-60-21,0 0-14-1,0 0-18 14,0 0 16-14,264 57-21 20,-146-57 0-19,27 4-1 11,7-4-9-12,4 0-20 17,-11 0-6-17,-25 0-15 9,-25 0-12-9,-38 0-9 21,-19 0 3-19,-23 0-13 12,-11 0-5-13,-4 0 0-1,0 3-18 12,-80 6-10 6,-49 12 28-17,-50-4 1-1,-15 11 1 15,-6-9-1-15,6 11-1 14,38 2-4-13,34-4 2 14,36 0 1-15,31-10 1 14,27-11 1-14,22-2 1 17,6-5 5-16,0 0 19 19,78 0 8-20,55 0-34 1,44 7 0 9,-4-7 0 9,-17 0 0-18,-26 0 0-1,-48 0 0 8,-33 0 0 14,-26 6 0-22,-23-6 0 0,0 4 0 8,0-1 0 10,-38 2 0-18,-69 2 0 18,-39-7 0-17,-18 10 0-1,25-7 0 15,33 2 0-14,39-2 0 11,35-3 0-12,26 0 0 16,6 0 0-15,0 0 0 14,46 0 0-14,62 0 0 13,44 0 0-14,20-8 0 20,-9 5 0-19,-26 3 0-1,-49 0 0 11,-31 0 0 9,-38-6 0-20,-19 6 0 0,0 0 0 7,0 0 0 9,-59 0 0-16,-57 0 0 16,-42 0 0-15,-10 0 0 19,9 0 0-20,31-4 0 0,35-8 0 10,28 9 0-3,33-7 0 4,18-2-85-7,14 9-75 6,6-1-93 9,44 4-391-19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17:42:06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206">
    <iact:property name="dataType"/>
    <iact:actionData xml:id="d0">
      <inkml:trace xmlns:inkml="http://www.w3.org/2003/InkML" xml:id="stk0" contextRef="#ctx0" brushRef="#br0">13348 4815 626 0,'0'0'189'4,"0"0"-49"13,0 0 0-17,0 0-33 14,0 0-29-14,0 0-8 17,4-8-35-16,-4 33 12 15,0 0-1-15,0 4-6 16,0 3-9-17,0 4-9 8,0-7-6-7,0-8-3 17,0-4-9-18,4-17 0 15,1 0-2-15,5 0 4 15,7 0 15-15,6 0-8 19,9 0-11-19,8 0 12 0,2 0 0 14,9 0 4-14,-1 0-1 16,7 0-4-16,2 0-4 22,11 0-2-22,-3 0 10 0,-4 0-1 9,7 0-4-3,-7 0 8 5,0 0-4-6,-2 0 0 11,3 0-2-16,7 0-3 9,-8 0 5 6,5 0-1-15,-3 0-2 5,7 0 5 10,-3 0-3-15,11 0-1 15,-8 0-5-15,0 0 1 14,-9 0 0-14,0 0-6 14,-4 0-1-14,9 0 0 17,-11-10 0-17,2-3 1 19,2 5 2-17,0 4-3 7,2-3 6-8,6 4-7 12,7-12 4-13,2 8-6 20,0-5 5-17,4 9-5-3,1-10 6 7,-7 5-3 16,6-5 1-23,0 4-4 0,4 2 0 14,-4 4 0-13,1-6 0 14,-8 3 0-15,-3 3 0 9,2-4 0 12,-5 3 0-21,3-1 0 0,-4-4 0 14,-1 9 0-13,2-4 0 11,-5 1 0 6,-1 3 0-18,-4-4 0 0,6 0 0 15,-2 4 0-15,1 0 0 16,-3 0 0-15,2 0 0 16,-2 0 0-17,-6 8 0 15,4-1 0-15,-11 2 0 7,1-4 0 4,-1-1 0-10,-1-1 0 13,7 1 0-13,10-1 0 12,-10 3 0-12,-1-6 0 14,4 0 0-15,-4 0 0 14,12 0 0-14,-2 0 0 17,5 0 0-17,5 0 0 15,-1 0 0-15,-4 0 0 15,1 0 0-15,-6 0 0 16,-4 0 0-16,-4 0 0 14,-2 0 0-14,4 0 0 16,-13 0 0-16,11 0 0 19,-9 0 0-17,0 0 0 6,11 0 0-8,-2 0 0 18,-2 0 0-17,-1 0 0 17,7 9 0-18,5-2 0 0,3-4 0 15,7 6 0 2,-5 0 0-17,7-2 0 0,0-2 0 9,-2 0 0 10,2-3 0-19,-3-2 0 0,-1 0 0 15,2 0 0-15,-2 0 0 18,1 0 0-18,-1 0 0 6,-3 0 0 1,-5 0 0-1,-1 0 0 4,0 0 0 4,-8 0 0-14,12 0 0 22,-1 0 0-21,-7 0 0 0,4 0 0 10,0 0 0-11,2 0 0 17,1 0 0-17,-9 0 0 14,4 0 0-14,-11 0 0 16,3-2 0-16,-5 2 0 15,1-5 0-15,-5 5 0 18,13-5 0-18,-2 2 0 9,-2-7 0-8,6-2 0 17,4-4 0-18,6 4 0 8,3 5 0 3,-3-2 0-11,-1 9 0 24,1 0 0-23,3-3 0-1,-9-7 0 18,1-1 0-18,1-2 0 18,-12 9 0-18,6-4 0 0,2 4 0 17,-4 4 0-17,12-3 0 10,-6 3 0-5,-4-6 0 3,-6 6 0 15,0 0 0-23,-5-6 0 0,7 0 0 10,8-5 0-6,5 3 0 14,5-2 0-17,-1 10 0 3,12 0 0 5,-8 0 0-3,-2 0 0 6,-5 0 0-7,-5 0 0 5,7 0 0-10,-8 0 0 14,1 0 0-7,-5 0 0 1,0 0 0-7,-11 0 0 15,-6 0 0-15,-6 0 0 9,-11 0 0 11,5 0 0-21,-11 0 0 0,8 0 0 13,1 0 0-12,-7 0 0 14,0 0 0-15,4 0 0 14,-8 0 0-14,0 0 0 16,4 0 0-16,-2 0 0 13,-7 0 0-13,1 0 0 16,-2 0 0-16,-5 0 0 24,-2 0 0-24,-4 0 0 1,0 0 0 9,0 0 0 1,0 0 0-11,0 0 0 17,0 0 0-17,0 0 0 14,0 0 0-14,0 0 0 18,0 0 0-15,13 0 0 12,-1 0 0-14,16-35 0-1,-5-11 0 10,-2 2 0 0,0 7 0-2,-4 9 0-8,-11-1 0 13,1 12 0 9,-7 9 0-22,0 5 0 1,0 3-21 11,0 0-97-12,0 0-82 14,0 0-94-14,-7 0-203 20</inkml:trace>
    </iact:actionData>
  </iact:action>
  <iact:action type="add" startTime="4631">
    <iact:property name="dataType"/>
    <iact:actionData xml:id="d1">
      <inkml:trace xmlns:inkml="http://www.w3.org/2003/InkML" xml:id="stk1" contextRef="#ctx0" brushRef="#br0">7347 8480 599 0,'0'0'235'4,"0"0"-83"8,0 0-4 4,0 0-65-16,0 0-12 18,282-8 9-18,-217-2 2 0,-12 8-2 18,-13 2-15-17,-13-5-9 11,-20 5 19-11,1 0-27 15,-8 0-4-16,0 0-24 14,0 0-13-14,-65 0-4 14,-45 0-3-13,-37 0 1 16,-18 7 2-16,10 6 0 4,15-4-3 9,22-2 4-14,26 7-3 15,28-10 0-15,24 3-1 14,19-7 1-14,21 0-1 12,0 0 1-6,13 0 2 6,73 0 21-11,37 0-17 14,30 0 0-15,12-7 3 15,-16 3 9-15,-22 4 1 16,-30 0 1-16,-38 0-1 12,-32 0-10-12,-23 0-5 18,-4 0-2-18,-16 0-2 12,-58 0-1-12,-40 0 4 16,-6 0-4-15,12 0 1 16,18 0 1-17,27 0-1 21,14 0 0-21,28 0 1 0,13 0-1 10,8 0 6 11,0 0-4-21,46 0 9 0,64 11-12 5,48 6 0 4,4 8 0 3,-15-2 0-12,-35-5 0 21,-53-2 0-21,-32-9 0 6,-27 2 0 7,-33 4 0-13,-79 2 0 9,-46 6 0 5,-15-2 0-13,13-1 0 5,21-1 0 6,29-6 0-7,37-7 0 5,28-4 0-9,26 0 0 8,19 0-20 7,7-25-62-16,81-27-6 15,53-11-128-15,-58 44-147 21,7 3-792-21</inkml:trace>
    </iact:actionData>
  </iact:action>
  <iact:action type="add" startTime="5653">
    <iact:property name="dataType"/>
    <iact:actionData xml:id="d2">
      <inkml:trace xmlns:inkml="http://www.w3.org/2003/InkML" xml:id="stk2" contextRef="#ctx0" brushRef="#br0">11253 8369 661 0,'0'0'208'11,"0"0"-49"-11,0 0-7 15,0 0-54-15,0 0-37 15,0 0 70-15,283-12-54 15,-176 12-13-15,-3 0 10 18,-8 0-10-18,-18 0-9 13,-25 0-16-13,-19 0-10 16,-28 0-8-16,-6 0-14 21,0 0-7-21,-29 0-9 0,-87 0-4 16,-46 0 8-16,-51 15 5 16,-6 3 1-16,14 7 0 15,30 0 0-15,38 3 0 6,38-5 1 4,40-2 2-5,32-8-4 5,27-11 4-5,0 8 9 3,59-6 11 5,74-4-6-13,60 0-18 17,16 0 4-17,-9-4-3 18,-27-17 4-18,-51 5 14 18,-44 7-3-18,-42 5-7 0,-28 1-5 15,-8 3-4-15,0 0-3 17,0 0-5-17,-67 0 0 15,-38 0 8-15,-13 0 0 17,0 0 0-17,21 0 2 4,31 0-2 5,26 0 0-4,34 0 3 6,6 0-2-2,0 0 4 17,4 0 4-26,70 0 9 0,29 7-10 0,15 2-4 8,-17-4-1 8,-29-1 10-16,-30 3-13 20,-29-7 0-20,-13 9 0 0,0 3 0 12,-13 3 0 5,-67 7 0-17,-23-2 0 0,-17-5 0 16,4-5 0-15,21-10-37 11,17 0-50 5,25 0-84-16,53 0-128-1,0 0-267 11</inkml:trace>
    </iact:actionData>
  </iact:action>
  <iact:action type="add" startTime="10528">
    <iact:property name="dataType"/>
    <iact:actionData xml:id="d3">
      <inkml:trace xmlns:inkml="http://www.w3.org/2003/InkML" xml:id="stk3" contextRef="#ctx0" brushRef="#br0">10619 11581 618 0,'0'0'235'2,"0"0"-106"22,0 0-14-24,0 0-31 0,0 0-29 15,0 0-2-14,0 0-5 12,0 0 6-12,21-6-7 15,-19 31 16-16,5 8-20 23,-3 8-13-22,-4 3-1-1,6-1-17 13,-6-3-2-13,0-12-6 9,0-12-1 11,0-3-2-19,0-10-1-1,0-3 1 14,0 0 0-14,0 0 5 16,2 0 5-16,5 0 4 13,-7 0 2-12,4 0 3 14,-4 0-1-15,0 0-5 18,0 0-4-18,0 0 1 12,0 0-6-12,0 0-2 22,4 0-1-22,5 0 1 0,5 0 2 12,9 0-3 5,-1 0 4-15,-4 0-3 10,4 0 6-11,-1 0 0 12,-2 0 0-13,10 0 6 17,3 0 0-17,1 0-3 0,3 0-2 15,2 0 4-14,6 0-6 14,1 0 4-14,1-7-3 15,-2-2 2-15,-2 6-2 15,-6 3-2-16,4 0-2 13,-10 0-1-13,3 0 0 17,-7 0-1-17,3 0 10 4,-1 0-5 5,3 0 8 6,5 0-5-15,-2 0 1 15,-3 0-3-15,3 0-4 18,0 3 1-18,2 6-4 14,0-5 1-14,4-1 1 6,0-3-2 4,2 5 2 7,-2-5-4-17,8 0 0 0,-8 0 0 14,7 0 0 2,-7 0 0-16,2 0 0 0,2 0 0 19,0 0 0-19,7 0 0 20,-1 0 0-19,-5 0 0-1,12 0 0 11,-13 0 0 3,0 0 0-14,2 0 0 4,-12 0 0 6,4-5 0 9,4 2 0-19,3-1 0 0,5 1 0 11,-4-3 0 8,9 6 0-19,-11-3 0 0,3-6 0 11,-7 5 0 11,-2-5 0-22,2 7 0 0,-9 2 0 9,3-4 0 12,6-2 0-20,-4 3 0-1,4-1 0 9,2 0 0-3,2 4 0 10,-1-4 0-16,-1 4 0 7,6 0 0 5,-14 0 0-11,10 0 0 9,0 0 0 7,-6 0 0-17,7 0 0 0,-5 0 0 16,-7 0 0-16,1 0 0 14,-7 0 0-14,-1 0 0 11,3 0 0 11,-1-4 0-21,3 4 0-1,-3-6 0 5,3 3 0 2,-3-1 0 7,-14 1 0-13,-3-2 0 15,-11 5 0-15,0 0 0 13,0 0 0-14,0 0 0 14,0 0 0-13,17 0 0 12,0 0 0-12,10 0 0 24,5 0 0-25,-9 0 0 1,4 0 0 7,-8 0 0-1,-2 0 0 0,-11 0 0 6,7 0 0-13,-9 0 0 19,-4 0 0-19,0 0 0 6,0 0 0 5,0 0 0-11,2 0 0 12,-2 0 0 6,0 0 0-18,0-4 0 1,0 4 0 15,0-3 0-16,0-19 0 16,0-10 0-16,0-17 0 13,0-13 0-13,0 5 0 16,0-1 0-16,0 1-83 14,21 2-126-14,-8 42-160 17,10 13-934-17</inkml:trace>
    </iact:actionData>
  </iact:action>
  <iact:action type="add" startTime="12973">
    <iact:property name="dataType"/>
    <iact:actionData xml:id="d4">
      <inkml:trace xmlns:inkml="http://www.w3.org/2003/InkML" xml:id="stk4" contextRef="#ctx0" brushRef="#br0">25285 2005 750 0,'0'0'180'5,"0"0"-28"11,0 0-46-15,0 0-33 11,0 0-4-12,0 0 15 18,0 0-8-18,15 44-16 15,-15 9-1-15,0 16-6 19,0 18-11-18,0 6-10 7,0 14-5-7,0 4-6 15,4-4-8-16,1-7-4 19,-3 0-6-17,-2-23-1 6,6-12 0-4,-2-20 2 6,-4-15 0-10,0-10 9 9,5-12 4-1,-1-1 6 12,6 1 5-20,-1-4 0 0,5 5-12 13,14-9-1 7,3 4-4-20,14-4 0 0,18 0 11 11,15 0 1-10,15 0-4 19,8-10-19-18,2-1 0 2,-8 0 0 2,-15 5 0 8,-25 6 0-14,-22 0 0 23,-14 0 0-23,-14 0 0 1,-5 0 0 6,0 0 0 13,0 0 0-20,0 0 0 1,0 0 0 15,0 0-39-16,0-2-133 13,0-4-92-12,-7-1-168 10</inkml:trace>
    </iact:actionData>
  </iact:action>
  <iact:action type="add" startTime="13610">
    <iact:property name="dataType"/>
    <iact:actionData xml:id="d5">
      <inkml:trace xmlns:inkml="http://www.w3.org/2003/InkML" xml:id="stk5" contextRef="#ctx0" brushRef="#br0">26449 1732 687 0,'0'0'227'1,"0"0"-58"2,0 0-47 9,0 0-27-5,0 0-6 14,0 0-35-21,4 134-6 0,-4-52-1 12,0 4-10-12,0 4 7 13,0 3-11 2,0-11-7-14,2-13-13 14,11-23-10-15,-9-18-3 17,-2-19 0-17,2-9-4 0,3 0-36 13,5 0-64 4,7-25-54-16,2-27-17-1,-10 17-73 17,-3 3-248-17</inkml:trace>
    </iact:actionData>
  </iact:action>
  <iact:action type="add" startTime="13907">
    <iact:property name="dataType"/>
    <iact:actionData xml:id="d6">
      <inkml:trace xmlns:inkml="http://www.w3.org/2003/InkML" xml:id="stk6" contextRef="#ctx0" brushRef="#br0">26780 1757 862 0,'0'0'117'1,"0"0"60"-1,0 0-21 0,-249 20-48 51,152 12-33-51,13-4-34 0,14-3-22 0,20-4-12 0,24-2-7 1,7-6-2-1,15 3-49 7,4-7-128 1,0-9-113 10,6 0-685-18</inkml:trace>
    </iact:actionData>
  </iact:action>
  <iact:action type="add" startTime="14899">
    <iact:property name="dataType"/>
    <iact:actionData xml:id="d7">
      <inkml:trace xmlns:inkml="http://www.w3.org/2003/InkML" xml:id="stk7" contextRef="#ctx0" brushRef="#br0">27140 2099 272 0,'0'0'665'14,"0"0"-489"-14,0 0-2 14,0 0-29-13,0 0-57 14,232-29-4-15,-156 8-21 19,14-4-7-17,1 6-14 12,4-2-17-13,-7 6-14-1,-21 5-5 11,-20 7-5 9,-11 3-1-20,-26 0-25 1,-3 0-86 18,-7 21-104-17,0-2-86 4,-11 6-308-6</inkml:trace>
    </iact:actionData>
  </iact:action>
  <iact:action type="add" startTime="15244">
    <iact:property name="dataType"/>
    <iact:actionData xml:id="d8">
      <inkml:trace xmlns:inkml="http://www.w3.org/2003/InkML" xml:id="stk8" contextRef="#ctx0" brushRef="#br0">27270 2507 187 0,'0'0'624'1,"0"0"-405"-1,0 0-26 0,0 0-37 0,0 0-34 12,0 0-26-12,211-56-11 15,-135 38-15-15,-4 7-20 17,1-7-21-16,-11 11 0 14,-6-1-19-15,-15-1-9 12,-4 3-1-11,-15 0-14 20,-4 2-67-20,1-3-70-1,-8-11-75 12,-11 11-126 6,0-1-505-17</inkml:trace>
    </iact:actionData>
  </iact:action>
  <iact:action type="add" startTime="15569">
    <iact:property name="dataType"/>
    <iact:actionData xml:id="d9">
      <inkml:trace xmlns:inkml="http://www.w3.org/2003/InkML" xml:id="stk9" contextRef="#ctx0" brushRef="#br0">27705 1494 773 0,'0'0'182'1,"0"0"4"-1,-85 328-76 1,41-181-44 0,-7-2-18-1,-3 2-22 0,-5-15-19 12,8-18-6-9,11-16-1 9,8-27-4 5,9-18-28-17,19-29-36 1,4-20-46 17,0-4-127-18,0-16-362 14</inkml:trace>
    </iact:actionData>
  </iact:action>
  <iact:action type="add" startTime="15869">
    <iact:property name="dataType"/>
    <iact:actionData xml:id="d10">
      <inkml:trace xmlns:inkml="http://www.w3.org/2003/InkML" xml:id="stk10" contextRef="#ctx0" brushRef="#br0">28674 1497 735 0,'0'0'160'5,"0"0"20"1,23 271-62 11,-23-145-51-16,4 10-11 12,-4 2-7-13,0-7-8 16,5-8 2-16,-3-22-5 22,10-27 2-21,-5-20 7-1,12-26 6 11,0-9 9 2,2-5-12-13,12-3-4 23,-3-5-5-23,12-3 2 2,15-3-5 5,6 0-15-7,19 0 1 24,9 0-6-23,6-24-5-1,4-5-2 7,-4-3-6 8,-13 1-4-15,-14 12-1 16,-16-2-1-16,-13 6-29 21,-10-5-90-21,-12-17-91 0,-19 19-96 11,0-1-133-7</inkml:trace>
    </iact:actionData>
  </iact:action>
  <iact:action type="add" startTime="16316">
    <iact:property name="dataType"/>
    <iact:actionData xml:id="d11">
      <inkml:trace xmlns:inkml="http://www.w3.org/2003/InkML" xml:id="stk11" contextRef="#ctx0" brushRef="#br0">29883 1348 809 0,'0'0'218'3,"0"0"-19"-3,0 0-48 8,0 0-40-1,0 0-34 13,0 0-11-20,209-13-25 0,-165 13-17 14,-6 0-15-13,2 0-6 18,0 0-3-19,-2-7-12 0,2-1-51 10,0-17-44 7,-2-13-84-17,-29 19-24 12,-5-6-194-12</inkml:trace>
    </iact:actionData>
  </iact:action>
  <iact:action type="add" startTime="16532">
    <iact:property name="dataType"/>
    <iact:actionData xml:id="d12">
      <inkml:trace xmlns:inkml="http://www.w3.org/2003/InkML" xml:id="stk12" contextRef="#ctx0" brushRef="#br0">30712 733 460 0,'0'0'232'0,"0"0"-5"0,0 0-50 0,0 0-90 52,0 0-68-52,0 0 4 0,59 250-6 0,-55-167-3 0,4-11-12 0,-4-3-2 0,1-10-2 15,7-2-18-15,7-13-56 9,11 2-60 1,-9-42-126 3,-2 0-151-13</inkml:trace>
    </iact:actionData>
  </iact:action>
  <iact:action type="add" startTime="19768">
    <iact:property name="dataType" value="strokeEraser"/>
    <iact:actionData xml:id="d13">
      <inkml:trace xmlns:inkml="http://www.w3.org/2003/InkML" xml:id="stk13" contextRef="#ctx0" brushRef="#br1">43386 17419 737 0,'0'0'126'37,"0"0"-108"-37,0 0-5 0,0 0-13 0,0 0-143 0,0 0-332 5</inkml:trace>
    </iact:actionData>
  </iact:action>
  <iact:action type="remove" startTime="19888">
    <iact:property name="style" value="instant"/>
    <iact:actionData xml:id="d14" ref="#d4"/>
  </iact:action>
  <iact:action type="add" startTime="19884">
    <iact:property name="dataType" value="strokeEraser"/>
    <iact:actionData xml:id="d15">
      <inkml:trace xmlns:inkml="http://www.w3.org/2003/InkML" xml:id="stk14" contextRef="#ctx0" brushRef="#br1">43386 17419 879 0,'52'-115'20'39,"-31"78"-9"-38,-6-17-11 0,-6 2-19-1,-9 32-170 0,0 12-118 0</inkml:trace>
    </iact:actionData>
  </iact:action>
  <iact:action type="add" startTime="20019">
    <iact:property name="dataType" value="strokeEraser"/>
    <iact:actionData xml:id="d16">
      <inkml:trace xmlns:inkml="http://www.w3.org/2003/InkML" xml:id="stk15" contextRef="#ctx0" brushRef="#br1">43605 16924 677 0,'0'0'180'8,"0"0"-98"-5,0 0 16 4,0 0-83 1,0 0-15 0,0 0-28-1,31 144-145 1,-31-144-252 0</inkml:trace>
    </iact:actionData>
  </iact:action>
  <iact:action type="add" startTime="20268">
    <iact:property name="dataType" value="strokeEraser"/>
    <iact:actionData xml:id="d17">
      <inkml:trace xmlns:inkml="http://www.w3.org/2003/InkML" xml:id="stk16" contextRef="#ctx0" brushRef="#br1">43752 16438 446 0,'0'0'130'5,"0"0"-64"-1,0 0-33 3,0 0-33 2,0 0-45-4,0 0-89 4</inkml:trace>
    </iact:actionData>
  </iact:action>
  <iact:action type="remove" startTime="20404">
    <iact:property name="style" value="instant"/>
    <iact:actionData xml:id="d18" ref="#d5"/>
  </iact:action>
  <iact:action type="add" startTime="20400">
    <iact:property name="dataType" value="strokeEraser"/>
    <iact:actionData xml:id="d19">
      <inkml:trace xmlns:inkml="http://www.w3.org/2003/InkML" xml:id="stk17" contextRef="#ctx0" brushRef="#br1">43752 16438 591 0,'72'-119'100'18,"-68"123"51"-16,-4 2-93-1,0-6-57 7,0 0-1-3,0 0-49 2,0 0-56 0,2 0-65 1,-2 0-168 3</inkml:trace>
    </iact:actionData>
  </iact:action>
  <iact:action type="add" startTime="20554">
    <iact:property name="dataType" value="strokeEraser"/>
    <iact:actionData xml:id="d20">
      <inkml:trace xmlns:inkml="http://www.w3.org/2003/InkML" xml:id="stk18" contextRef="#ctx0" brushRef="#br1">43891 16190 283 0,'0'0'168'2,"0"0"-91"8,0 0-30-5,0 0-47 1,0 0-9 3,0 0-61 1,9-46-166-3</inkml:trace>
    </iact:actionData>
  </iact:action>
  <iact:action type="remove" startTime="20693">
    <iact:property name="style" value="instant"/>
    <iact:actionData xml:id="d21" ref="#d6"/>
  </iact:action>
  <iact:action type="add" startTime="20687">
    <iact:property name="dataType" value="strokeEraser"/>
    <iact:actionData xml:id="d22">
      <inkml:trace xmlns:inkml="http://www.w3.org/2003/InkML" xml:id="stk19" contextRef="#ctx0" brushRef="#br1">43891 16190 459 0,'15'-258'188'25,"-15"254"-84"-25,0 4-32 0,0 0-72 11,0 0-13-11,0 0-105 14,0 0-138-14</inkml:trace>
    </iact:actionData>
  </iact:action>
  <iact:action type="add" startTime="20816">
    <iact:property name="dataType" value="strokeEraser"/>
    <iact:actionData xml:id="d23">
      <inkml:trace xmlns:inkml="http://www.w3.org/2003/InkML" xml:id="stk20" contextRef="#ctx0" brushRef="#br1">43955 15817 400 0,'0'0'239'3,"0"0"-156"7,0 0 18-5,0 0-91 1,0 0-10 1,0 0-31 2,141-40-42 1,-133 36-71-3,3 4-104 0</inkml:trace>
    </iact:actionData>
  </iact:action>
  <iact:action type="remove" startTime="20990">
    <iact:property name="style" value="instant"/>
    <iact:actionData xml:id="d24" ref="#d9"/>
  </iact:action>
  <iact:action type="remove" startTime="21006">
    <iact:property name="style" value="instant"/>
    <iact:actionData xml:id="d25" ref="#d7"/>
  </iact:action>
  <iact:action type="add" startTime="21004">
    <iact:property name="dataType" value="strokeEraser"/>
    <iact:actionData xml:id="d26">
      <inkml:trace xmlns:inkml="http://www.w3.org/2003/InkML" xml:id="stk21" contextRef="#ctx0" brushRef="#br1">45046 16004 202 0,'0'0'239'20,"0"0"-209"-20,278 111 106 7,-235-104-13-7,-14-1-64 14,-21-6 3-14,-1 0-36 9,-1 0-11-1,0 0-15-3,1 0-5 3,-1 0-58 1,-6 0-141-1,0 0-268-3</inkml:trace>
    </iact:actionData>
  </iact:action>
  <iact:action type="remove" startTime="21164">
    <iact:property name="style" value="instant"/>
    <iact:actionData xml:id="d27" ref="#d8"/>
  </iact:action>
  <iact:action type="add" startTime="21177">
    <iact:property name="dataType" value="strokeEraser"/>
    <iact:actionData xml:id="d28">
      <inkml:trace xmlns:inkml="http://www.w3.org/2003/InkML" xml:id="stk22" contextRef="#ctx0" brushRef="#br1">45430 16384 564 0,'0'0'134'15,"0"0"15"-15,0 0-78 1,0 0-56 22,0 0-15-23,0 0-6 1,-57 222-64 7,48-214-167-2,-1-1-130 7</inkml:trace>
    </iact:actionData>
  </iact:action>
  <iact:action type="add" startTime="21310">
    <iact:property name="dataType" value="strokeEraser"/>
    <iact:actionData xml:id="d29">
      <inkml:trace xmlns:inkml="http://www.w3.org/2003/InkML" xml:id="stk23" contextRef="#ctx0" brushRef="#br1">45255 16709 634 0,'0'0'191'4,"0"0"-43"2,0 0-77 2,0 0-52-1,0 0-19-1,0 0-18 3,23 15-47-1,-23-18-84 1,0-6-199-2</inkml:trace>
    </iact:actionData>
  </iact:action>
  <iact:action type="add" startTime="21543">
    <iact:property name="dataType" value="strokeEraser"/>
    <iact:actionData xml:id="d30">
      <inkml:trace xmlns:inkml="http://www.w3.org/2003/InkML" xml:id="stk24" contextRef="#ctx0" brushRef="#br1">46344 16304 397 0,'0'0'123'3,"0"0"-15"5,0 0-24-2,0 0-75 1,0 0-9 1,0 0-32 1,63-13-88-1,-63 13-103 1</inkml:trace>
    </iact:actionData>
  </iact:action>
  <iact:action type="add" startTime="21704">
    <iact:property name="dataType" value="strokeEraser"/>
    <iact:actionData xml:id="d31">
      <inkml:trace xmlns:inkml="http://www.w3.org/2003/InkML" xml:id="stk25" contextRef="#ctx0" brushRef="#br1">46344 16304 569 0,'359'-110'124'3,"-347"106"9"-2,-1-4-101-1,1-14-32 9,7-6-38 0,-12 11-109-2,1-4-45 1</inkml:trace>
    </iact:actionData>
  </iact:action>
  <iact:action type="add" startTime="21864">
    <iact:property name="dataType" value="strokeEraser"/>
    <iact:actionData xml:id="d32">
      <inkml:trace xmlns:inkml="http://www.w3.org/2003/InkML" xml:id="stk26" contextRef="#ctx0" brushRef="#br1">47398 15748 355 0,'0'0'30'6,"0"0"-12"0,0 0-18 1,0 0-27 0,0 0-178 0</inkml:trace>
    </iact:actionData>
  </iact:action>
  <iact:action type="remove" startTime="22021">
    <iact:property name="style" value="instant"/>
    <iact:actionData xml:id="d33" ref="#d11"/>
  </iact:action>
  <iact:action type="add" startTime="22034">
    <iact:property name="dataType" value="strokeEraser"/>
    <iact:actionData xml:id="d34">
      <inkml:trace xmlns:inkml="http://www.w3.org/2003/InkML" xml:id="stk27" contextRef="#ctx0" brushRef="#br1">47575 15396 492 0,'0'0'157'14,"0"0"-76"-14,0 0-49 1,0 0-32 6,0 0-102 3,0 0-81-6,74 0-148 5</inkml:trace>
    </iact:actionData>
  </iact:action>
  <iact:action type="remove" startTime="22220">
    <iact:property name="style" value="instant"/>
    <iact:actionData xml:id="d35" ref="#d12"/>
  </iact:action>
  <iact:action type="add" startTime="22172">
    <iact:property name="dataType" value="strokeEraser"/>
    <iact:actionData xml:id="d36">
      <inkml:trace xmlns:inkml="http://www.w3.org/2003/InkML" xml:id="stk28" contextRef="#ctx0" brushRef="#br1">48102 15110 499 0,'0'0'220'4,"0"0"-29"3,0 0-94 0,0 0-53 0,0 0-40 0,0 0-4 2,65 18-37 14,-65 10-51-23,0-16-189 1,0-9-330 6</inkml:trace>
    </iact:actionData>
  </iact:action>
  <iact:action type="add" startTime="22339">
    <iact:property name="dataType" value="strokeEraser"/>
    <iact:actionData xml:id="d37">
      <inkml:trace xmlns:inkml="http://www.w3.org/2003/InkML" xml:id="stk29" contextRef="#ctx0" brushRef="#br1">48102 15110 149 0,'90'277'27'2,"-115"-218"-47"4,-45-3 20 2,-1 7-82 2</inkml:trace>
    </iact:actionData>
  </iact:action>
  <iact:action type="add" startTime="22561">
    <iact:property name="dataType" value="strokeEraser"/>
    <iact:actionData xml:id="d38">
      <inkml:trace xmlns:inkml="http://www.w3.org/2003/InkML" xml:id="stk30" contextRef="#ctx0" brushRef="#br1">47025 16976 304 0,'0'0'245'7,"0"0"-170"-1,0 0 24 0,0 0-79 1,0 0-20 1,0 0-43 0,-44 47-42-2,35-47-7 5,3 0-52-3</inkml:trace>
    </iact:actionData>
  </iact:action>
  <iact:action type="add" startTime="22707">
    <iact:property name="dataType" value="strokeEraser"/>
    <iact:actionData xml:id="d39">
      <inkml:trace xmlns:inkml="http://www.w3.org/2003/InkML" xml:id="stk31" contextRef="#ctx0" brushRef="#br1">47025 16976 671 0,'-101'-109'181'1,"107"109"-15"7,5 0-58 1,-3 0-69-4,-4 0-15 0,-4 0-24 3,0 19-44 1,0-13-97-1,0 1-364 0</inkml:trace>
    </iact:actionData>
  </iact:action>
  <iact:action type="add" startTime="22900">
    <iact:property name="dataType" value="strokeEraser"/>
    <iact:actionData xml:id="d40">
      <inkml:trace xmlns:inkml="http://www.w3.org/2003/InkML" xml:id="stk32" contextRef="#ctx0" brushRef="#br1">46789 16650 531 0,'0'0'116'4,"0"0"-64"0,0 0 70 4,0 0-70 1,0 0-23-1,0 0-24-2,13 0-5 3,-13-8-20-2,0 5-88 0,0-2-170 0</inkml:trace>
    </iact:actionData>
  </iact:action>
  <iact:action type="remove" startTime="23246">
    <iact:property name="style" value="instant"/>
    <iact:actionData xml:id="d41" ref="#d10"/>
  </iact:action>
  <iact:action type="add" startTime="23178">
    <iact:property name="dataType" value="strokeEraser"/>
    <iact:actionData xml:id="d42">
      <inkml:trace xmlns:inkml="http://www.w3.org/2003/InkML" xml:id="stk33" contextRef="#ctx0" brushRef="#br1">46553 16663 351 0,'0'0'253'3,"0"0"-8"5,0 0 4 0,0 0-78-2,0 0-60 0,0 0-45 2,84 0-44 1,-54 29-22-4,-22-9-83 5,3 5-173 3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03:26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69">
    <iact:property name="dataType"/>
    <iact:actionData xml:id="d0">
      <inkml:trace xmlns:inkml="http://www.w3.org/2003/InkML" xml:id="stk0" contextRef="#ctx0" brushRef="#br0">4725 212 476 0,'0'0'242'4,"0"0"-96"11,0 0-3-15,0 0-38 14,0 0-37-14,0 0-15 16,0 0-11-16,0 0 12 14,0 0 21-14,11 19-9 16,-11-19-15-16,0 6-6 14,0-6-5-14,0 0-4 16,0 0-9-16,0 0-5 14,-15 0-5-14,-12 0 10 17,-9 0-5-17,-13 7-5 21,11-3 1-21,3 0-4 0,-3 0 6 16,4 0 1-16,4 1-7 14,-3-1 1-14,7 0 4 16,-1 0-7-16,-2-4 3 16,3 4-6-16,1-4 0 15,-5 0 3-15,5 0-1 14,-2 0 1-14,-5 0-4 16,5 0-1-16,-11 0-1 14,4 0 0-14,0 0 3 16,-1 0-5-16,1 0 2 14,4 0-3-14,1 0 0 16,-1 0 2-16,3 0 1 13,-5 0-3-12,5 0-1 14,-5 0 2-15,5 0-4 23,-2 0 0-23,3 0 0 0,-1 0 0 14,-3 0 0-14,5-4 0 16,-2 0 0-16,-3 0 0 14,5 0 0-14,-3-1 0 16,-1-3 0-16,-1 4 0 14,-5-3 0-14,-3 7 0 16,-4-4 0-16,8-2 0 14,-2 6 0-14,2 0 0 16,1 0 0-16,-5 0 0 14,6-2 0-14,-6 2 0 15,4 0 0-14,-4 0 0 21,-2 0 0-22,5 0 0 0,-8 0 0 16,-1 0 0-16,2 0 0 13,-2 0 0-12,4 0 0 15,-9 0 0-16,1 0 0 14,-9 0 0-14,-2 0 0 16,6 0 0-16,1 0 0 14,1 0 0-14,3 0 0 15,5 0 0-15,1 0 0 15,2 0 0-15,-2 0 0 16,2 0 0-16,-4 0 0 15,-3 0 0-15,-7 0 0 15,-5 0 0-15,-2 0 0 22,-5 0 0-22,3 0 0 0,-2 0 0 8,6 0 0 14,8 0 0-22,15 0 0 0,5 0 0 14,3 0 0-14,7 0 0 15,-2 0 0-14,4 0 0 13,-4 0 0-14,0 0 0 15,0 0 0-14,-7 0 0 21,-4 0 0-22,5 0 0 0,-9 0 0 8,2 0 0 14,-4 0 0-22,-2 0 0 0,-2 2 0 8,-9 4 0 14,4-2 0-22,-5-1 0 0,-7 5 0 16,4-4 0-16,10 5 0 14,7-5 0-14,9 0 0 16,10 4 0-16,-3-5 0 14,5 1 0-14,9 2 0 16,4-3 0-16,-1-3 0 14,7 5 0-14,0-5 0 16,0 0 0-16,0 0 0 14,0 0 0-14,0 0 0 16,0 0 0-16,0 0 0 14,0 0 0-14,0 0 0 16,0 0 0-16,0 0 0 14,0 0 0-14,0 0 0 16,0 7 0-16,-6 9 0 22,6 9 0-22,-2 3 0 0,-2 0 0 14,-1 3 0-14,1-2 0 16,-2-2 0-16,6-2 0 14,-4-9 0-14,4-4 0 17,-5 6 0-17,5 2 0 13,0 4 0-13,-4 1 0 16,-2 3 0-16,6 0 0 14,-2 4 0-14,-2 5 0 16,4-2 0-16,0 1 0 22,0-4 0-22,0 1 0 0,0-1 0 7,0 6 0 16,0 3 0-23,0-1 0 0,0 10 0 16,0-3 0-16,-13 3 0 14,9-1 0-14,-3-5 0 16,3 6 0-16,4-10 0 14,-8 2 0-14,8-2 0 16,-2-3 0-16,2 4 0 14,-5-4 0-14,1 1 0 16,-2-7 0-16,2-3 0 14,2-3 0-14,-9-4 0 16,5 4 0-16,4-6 0 14,-3-1 0-14,1-2 0 16,4 0 0-16,0 0 0 22,0-4 0-22,0 1 0 0,0-5 0 8,0-4 0 14,0 0 0-22,0 0 0 0,0-4 0 14,0 0 0-14,0 0 0 16,0 5 0-16,9 3 0 14,26-4 0-14,1 3 0 16,6-2 0-16,9-2 0 14,-3-3 0-14,5 0 0 16,10 0 0-16,-6 0 0 14,2 0 0-14,-4 0 0 16,-2 0 0-16,4 0 0 22,2 0 0-22,4 0 0 0,0 0 0 8,0 0 0 14,5 0 0-22,5 0 0 0,-5-8 0 16,1 1 0-16,-5 3 0 14,-1-4 0-14,0 3 0 16,2 1 0-16,-1 0 0 14,-3 4 0-14,0 0 0 16,-6 0 0-16,-1 0 0 14,-1 0 0-14,8-4 0 16,-2-1 0-16,7 2 0 14,-3 0 0-14,0-3 0 16,-4 6 0-16,-2 0 0 14,2 0 0-14,0 0 0 16,-6 0 0-16,6 0 0 22,-3 0 0-22,3 0 0 0,0 0 0 14,-6-4 0-14,4 4 0 16,-6 0 0-16,1 0 0 14,-1 0 0-14,8 0 0 16,-2 0 0-16,2 0 0 14,2 0 0-14,0 0 0 16,6 0 0-16,5 0 0 14,2 0 0-14,-3-3 0 16,3-1 0-16,-2-1 0 14,2 2 0-14,-11 3 0 16,0 0 0-16,-4 0 0 22,0 0 0-22,-6 0 0 0,4 0 0 16,-3 0 0-16,5 0 0 14,-8 0 0-14,6 0 0 16,-2 0 0-16,-5 0 0 14,1 0 0-14,-17 0 0 16,3 0 0-16,-11 0 0 14,3 0 0-14,-1 0 0 16,-3 0 0-16,4 0 0 14,-5 0 0-14,-3 0 0 16,-2 0 0-16,0 0 0 14,-9 0 0-14,-4 0 0 16,-1 0 0-16,-5 0 0 22,0 0 0-22,0 0 0 0,0 0 0 14,0 0 0-14,0 0 0 16,0 0 0-16,0 0 0 14,0-13 0-14,0-24 0 16,0-13 0-16,0-22 0 14,0-13 0-14,0-5 0 16,-21-13 0-16,-3-9 0 14,5 3 0-14,7-9 0 16,1 15 0-16,3 9 0 14,8 22 0-14,-4 19 0 16,4 7 0-16,-5 14 0 22,1-5 0-22,-4 8 0 0,6 1 0 8,-7-9 0 14,3 3 0-22,0-3 0 0,-1-3 0 16,3 4 0-16,4 3 0 14,-6 8 0-14,6 9 0 16,0 8 0-16,0 4 0 14,0 4 0-14,-2-4 0 16,2 4 0-16,0 0 0 14,0 0 0-14,0 0 0 16,0 0 0-16,0 0 0 14,0 0 0-14,-5-13-16 16,5-8-80-16,-12-10-68 14,5-15-1-14,3 26-139 16,0-1-350-16</inkml:trace>
    </iact:actionData>
  </iact:action>
  <iact:action type="add" startTime="14255">
    <iact:property name="dataType"/>
    <iact:actionData xml:id="d1">
      <inkml:trace xmlns:inkml="http://www.w3.org/2003/InkML" xml:id="stk1" contextRef="#ctx0" brushRef="#br0">16918 7443 423 0,'0'0'225'6,"0"0"-111"9,0 0-12-15,0 0-13 15,0 0-29-15,0 0-6 15,0 0 25-15,0 0 10 14,-72 3-36-14,28-3 5 16,-9 4-10-16,0-4-21 23,-8 4 22-23,-10 4-22 0,-1 1-16 13,-10-1 2-13,0-1 4 16,-9 3 6-16,5-2-12 16,-5-1-3-16,0 0 4 15,-1-1-5-15,1-6 3 14,7 0-1-14,-5 0 4 16,13 0-4-16,3 0-3 14,5 0 3-14,9 0-3 16,4 0 5-16,11 3-4 14,2 3 0-14,2 4-1 16,6-4 0-16,5-6-3 22,-5 0 2-22,9 0 1 0,-3 0-3 7,-1 0 1 16,-1 0 1-23,-8 0 4 0,3 0-2 16,-5 0 0-16,-3 0-6 14,-5 6 4-14,-5 0-1 16,1 1-3-16,-7-2 23 14,0-5-12-14,-9 0-10 13,-1 0 1-13,-11 0 14 17,-13 0-12-17,-10-5-2 14,-20-8 9-14,-9 1 3 16,-14 2-11-16,-3 1-4 22,7-7 0-22,6 7 6 0,13 0-2 8,9 2 0 8,15 7 3-16,5 0-7 22,11 0 1-22,3 0 0 0,11 0 5 14,-3 0-2-14,9 0-4 16,-2 0 1-16,6 0-1 14,-2 0 5-14,16 0-3 16,7 0-1-16,9 0 0 14,10 0-1-14,-2 0 1 16,-2 3 0-16,-3 7 12 22,-3-7-12-22,-5 6 4 0,0-2-3 8,-14-4 0 14,-1 6-1-22,-10 0 2 0,0-2 0 16,-8 2 3-16,0 0 0 14,-3-9-4-14,-8 0 3 16,6 0-4-16,-10 0 5 14,-10 0-6-14,3 0 3 14,-8 0-1-14,4 0 5 16,-4 0-5-16,5-9-1 13,-1-3 2-13,11-1 0 17,0 4-2-17,6 2 5 14,10 4-3-14,3-1-3 16,13 4 1-16,8 0 0 13,8 0-1-13,2 0-1 16,5 0 0-16,12 0 2 16,0 0-1-15,13 0 0 21,2 0 2-22,-4 0-3 0,-2 0 1 14,-5 0 0-14,1 0-1 16,-9 0 1-16,-5 0 1 14,-5 0 1-14,-1 0-3 16,-5 0 3-16,-12 0-4 14,-12 0 2-14,-4 0 0 16,-13 0-1-16,-10 0 2 14,-7 0-2-14,-8 0 2 16,-11 7 3-16,-14 0 1 22,-20-1 2-22,5-3-7 0,-4-3 6 8,4 0-3 14,-1 0 2-22,8 0-1 0,5-9 0 8,3-1 5 14,3-2-5-22,10-1 2 0,-1 5-6 15,6 0 0-15,20 3 0 15,1 1 0-15,12 4 0 14,5-4 0-14,1 0 0 16,-1 4 0-16,-8-4 0 14,-4 1 0-14,0 3 0 16,-5-6 0-16,7 6 0 14,-6 0 0-14,-3 0 0 16,7 0 0-16,-6 0 0 22,1 0 0-22,1 0 0 0,-3 0 0 9,1 0 0 12,1 0 0-21,1 0 0 0,-9 0 0 16,-2 0 0-16,-10 17 0 14,-9 0 0-14,13-5 0 16,-7-5 0-16,7-1 0 14,-3-3 0-14,3-3 0 16,-4 0 0-16,-1 0 0 14,5 0 0-14,4 0 0 16,15 0 0-16,12 0 0 14,7 0 0-14,8 0 0 16,-9 0 0-16,-1 0 0 22,4-3 0-22,0-7 0 0,-1 7 0 14,-7-5 0-14,8 0 0 16,-3-1 0-16,7 5 0 14,-2 0 0-14,8 0 0 16,-6 4 0-16,-4-9 0 14,-6 3 0-14,-7 0 0 16,-13-5 0-16,7 5 0 14,-2-2 0-14,-7 8 0 16,1 0 0-16,-14 0 0 22,3 0 0-22,-8 0 0 0,3 0 0 8,3 0 0 8,15 0 0-16,16 8 0 14,9 2 0-14,18-3 0 16,-5 1 0-16,-1-4 0 22,5 2 0-22,-3-3 0 0,-7 1 0 14,-3 4 0-14,2 1 0 16,-9 3 0-16,14-5 0 14,-7 3 0-14,4-2 0 16,4-1 0-16,1 0 0 14,8 8 0-14,2-8 0 16,10 2 0-16,1 3 0 14,3-5 0-14,7 3 0 16,0-2 0-16,7-5 0 22,-1 6 0-22,-6-6 0 0,4 4 0 9,-2 3 0 12,-2-2 0-21,3-1 0 0,1-3 0 8,0 2 0 14,9-6 0-22,-5 2 0 0,5-2 0 14,0 0 0-14,-7 0 0 16,7 0 0-16,-11 0 0 14,-6 6 0-14,-1-2 0 16,-3-1 0-16,8 1 0 14,-2 2 0-14,6-6 0 16,0 0 0-16,13 0 0 16,-4 0 0-16,6 0 0 14,0 0 0-14,0 0 0 22,0 0 0-22,0 0 0 0,0 0 0 8,0 2 0 14,0-2 0-22,0 0 0 0,0 0 0 16,0 0 0-16,0 6 0 14,0-6 0-14,0 11 0 16,0 6 0-16,0 6 0 14,0 19 0-14,0 4 0 16,0 2 0-16,0 2 0 14,8-3 0-14,3 6 0 16,-3 1 0-16,3-1 0 14,-7-3 0-14,0-13 0 16,-4-1 0-16,0 0 0 14,5 0 0-14,-5-1 0 16,2-3 0-16,-2-7 0 22,6-6 0-22,0-2 0 0,-1 2 0 14,-5-1 0-14,8 2 0 16,-4-8 0-16,0-8 0 14,5-1 0-14,-9-3 0 16,10 6 0-16,3-6 0 14,10 2 0-14,11 4 0 16,8-2 0-16,11 0 0 14,-1-1 0-14,3-3 0 16,4 0 0-16,0 0 0 14,9 0 0-14,-5 0 0 16,2 0 0-16,-2 0 0 22,1 0 0-22,1 0 0 0,2 0 0 16,1 0 0-16,1 0 0 14,1 0 0-14,-1-3 0 16,1-11 0-16,-7 3 0 14,-2 4 0-14,0-2 0 16,-6 0 0-16,4 5 0 14,-6 1 0-14,6 3 0 16,2 0 0-16,0 0 0 14,11 0 0-14,2 0 0 16,1 0 0-16,1 0 0 22,-6 0 0-22,-5 0 0 0,9 0 0 8,-2 0 0 14,5 0 0-22,1 0 0 0,0 0 0 8,11 0 0 14,12 0 0-22,7 7 0 0,3 7 0 14,7-3 0-14,-4-8 0 16,0 3 0-16,-3-4 0 14,-9-2 0-14,-18 0 0 16,-8 0 0-16,-17 0 0 14,-11 0 0-14,-3 0 0 16,1 0 0-16,0 0 0 14,-2 0 0-14,1 0 0 16,3-2 0-16,-8-7 0 22,-2 5 0-22,15-3 0 0,2 2 0 8,-3-4 0 14,18 5 0-22,-7-3 0 0,9 2 0 16,8 2 0-16,-9-1 0 14,1-4 0-14,-2-2 0 16,-3 0 0-16,-8-8 0 14,4 5 0-14,-4 1 0 16,0 9 0-16,11 3 0 14,-1 0 0-14,3 0 0 16,4 0 0-16,-2 0 0 14,-3 0 0-14,11 0 0 16,-6 0 0-16,2 0 0 22,-4 0 0-22,-7 0 0 0,-3 0 0 8,-10 0 0 14,-5 0 0-22,4 0 0 0,-13 0 0 14,-5 0 0-14,8 0 0 16,-10 0 0-16,1 0 0 16,-4 0 0-16,3 0 0 14,-7 0 0-14,11 0 0 14,6 0 0-14,-1 0 0 16,10-4 0-16,1-4 0 14,4 4 0-14,2-2 0 16,0 6 0-16,4 0 0 22,0 0 0-22,5 0 0 0,6 0 0 8,-9 0 0 14,11 0 0-22,-9-3 0 0,-1-1 0 16,1 4 0-16,-4 0 0 14,0 0 0-14,5 0 0 16,1 0 0-16,3 0 0 14,6 0 0-14,4 0 0 16,7 4 0-16,12 5 0 14,-6 0 0-14,6-2 0 16,-8-7 0-16,3 3 0 14,1 1 0-14,-4-4 0 16,8 0 0-16,0 0 0 14,-10 6 0-14,-5-6 0 16,-16 0 0-16,-9 0 0 22,-17 0 0-22,-6 0 0 0,-6 0 0 8,-9 0 0 14,7 0 0-22,-1 0 0 0,5 0 0 14,4 0 0-14,2 0 0 16,0 0 0-16,0 0 0 14,0 0 0-14,4 0 0 16,7-6 0-16,8 2 0 14,14-3 0-14,3 4 0 16,6-2 0-16,5 5 0 14,-3 0 0-14,5 0 0 16,-3-4 0-16,0 4 0 14,3 0 0-14,-1-6 0 16,-1 6 0-16,-9 0 0 22,-15 0 0-22,-14 0 0 0,-9 0 0 16,-7 0 0-16,-3 0 0 14,8 0 0-14,-5 0 0 16,1 0 0-16,12 0 0 14,1 0 0-14,1 0 0 16,9 0 0-16,-4 0 0 14,0-3 0-14,8 3 0 16,-2 0 0-16,0 0 0 14,4 0 0-14,-13 0 0 16,1 0 0-16,-7 0 0 14,-4 0 0-14,13-4 0 16,-9-4 0-16,3 4 0 22,1-5 0-22,3 2 0 0,-9 2 0 8,2 2 0 14,-4-1 0-22,4-2 0 0,-4 6 0 14,-2 0 0-14,-4 0 0 16,-4 0 0-16,7-4 0 14,-11 2 0-14,12-7 0 16,-7 5 0-16,-3-5 0 14,10 6 0-14,-9-6 0 16,9 2 0-16,4-2 0 14,0 6 0-14,5-3 0 16,3 6 0-16,1-4 0 22,4 1 0-22,-7 3 0 0,3-4 0 16,-7-1 0-16,-4 2 0 14,2 3 0-14,-2-4 0 16,-6 4 0-16,2 0 0 14,-3 0 0-14,3 0 0 16,4-6 0-16,0 6 0 14,2 0 0-14,3 0 0 16,-3 0 0-16,-2 0 0 14,-4 0 0-14,-7 0 0 16,13-3 0-16,-6-5 0 14,17 4 0-14,0 1 0 16,6-7 0-16,10 10 0 22,5 0 0-22,-3 0 0 0,1 0 0 8,-2 0 0 14,-13 0 0-22,-5 0 0 1,-5 0 0 12,-5 0 0-13,-2 0 0 16,-2 0 0-16,0 0 0 14,-9 0 0-14,5 0 0 16,2 0 0-16,-7 0 0 14,5 0 0-14,8 0 0 16,4 0 0-16,11 0 0 22,7 4 0-22,-5 2 0 0,-5-3 0 8,-12 1 0 14,-10 4 0-22,-5-8 0 0,-5 3 0 16,5 3 0-16,-2-6 0 14,5 0 0-14,6 4 0 16,1-1 0-16,3 2 0 14,-4 2 0-14,2-3 0 16,-8 2 0-16,3-6 0 15,-3 3 0-15,10-3 0 15,8 5 0-15,3 2 0 14,8-3 0-14,-13 5 0 16,3 0 0-16,-15-2 0 14,-5-4 0-14,-2 3 0 16,-3-6 0-16,-7 2 0 22,-3-2 0-22,-10 4 0 0,1-4 0 14,-3 0 0-14,10 0 0 16,-1 0 0-16,0 0 0 14,3 0 0-14,-3 0 0 16,10 0 0-16,-8 0 0 9,5 6 0 12,-5-6 0-21,-2 4 0 0,-7-4 0 14,2 0 0-13,7 0 0 14,-9 0 0-15,-2 0 0 14,4 0 0-14,-6 0 0 16,5 0 0-16,-5 0 0 14,0 0 0-14,0 0 0 16,0 0 0-16,4 0 0 23,6 0 0-23,-1-25 0 0,10-19 0 15,-13-9 0-15,5-4 0 14,-11-14 0-14,0-2 0 16,0-5 0-16,0 1 0 14,0 3 0-14,-13 8 0 16,-6 10 0-16,6 9 0 14,3 19 0-14,10 13 0 16,0 5 0-16,0 4 0 14,0 6 0-14,0-6 0 16,0 3 0-16,0-4 0 14,0 7 0-14,0-6 0 16,0 6 0-16,0 0-7 22,-4 0-6-22,4 0 0 0,0 0-7 8,-5 0-43 14,-3 0-30-22,0 0-24 0,-16-3-44 14,-13-10-90-14,20 1 13 16,-2-4-434-16</inkml:trace>
    </iact:actionData>
  </iact:action>
  <iact:action type="add" startTime="22191">
    <iact:property name="dataType"/>
    <iact:actionData xml:id="d2">
      <inkml:trace xmlns:inkml="http://www.w3.org/2003/InkML" xml:id="stk2" contextRef="#ctx0" brushRef="#br0">224 11293 696 0,'0'0'269'6,"0"0"-140"10,0 0-22-16,0 0-12 13,0 0-15-13,0 0 22 16,0 0-30-16,0 0-12 22,211-47-11-22,-110 13 2 0,9 6-12 15,-1-4-16-15,-8 7-2 16,-25 7 0-16,-17 7-9 13,-27 7-1-13,-17 0 8 16,-15 4-2-16,0 0-7 14,0 0-9-14,0 0-1 16,-55 0 0-16,-42 0-3 14,-30 0 2-14,-14 0 1 17,2 0 1-17,13 0-1 18,23 0 0-18,31 0-2 11,28 0 2-11,14 0-1 23,17 0 1-23,13 0 1 0,0 0 1 16,0 17-1-16,0 23 2 13,36 4 0-13,28 11-1 17,9-8-1-17,9 12-1 14,1 6 0-14,1 5 0 16,-4-1 1-16,-17-8-1 14,-21-20 0-14,-8-16 1 16,-19-18 0-16,-11-4 1 14,-4-3-1-14,0 0-1 15,0 0-3-15,0 0 0 15,8-7 1-15,-8-37-2 16,3-15 4-16,-3-10 0 14,0-8 1-14,0-14-1 16,0-9 0-16,-11-15-1 22,-2-16 0-22,-3 3 0 0,5 10 0 14,-2 24 0-14,11 39-2 16,2 25 2-16,0 22 2 13,0 8-1-13,0 0 1 17,-15 0-1-17,-8 0 1 14,-6 32 0-14,-18 29 0 16,-1 21-1-16,-7 8 3 14,0 16-2-14,1 6 3 16,3-6 0-16,7 4 2 14,0-17 0-14,10-15 1 16,4-22-3-16,11-18-1 22,13-23-3-22,2-9 0 0,4-6-1 16,0 0 0-16,0 0-14 13,29 0-55-13,20-9-99 17,-34-7-166-17,1 0-602 14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03:05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9">
    <iact:property name="dataType"/>
    <iact:actionData xml:id="d0">
      <inkml:trace xmlns:inkml="http://www.w3.org/2003/InkML" xml:id="stk0" contextRef="#ctx0" brushRef="#br0">9001 9236 626 0,'0'0'197'8,"0"0"-108"10,0 0-2-18,0 0-12 0,0 0-39 16,0 0 6-16,0 0-12 15,-57 115 1-15,44-75-3 16,-4 1-6-16,7 8 7 13,1-2 10-13,5 4-24 16,-2-2-11-16,6-21 7 14,0-7-4-14,0-13 3 16,0-8-1-16,0 0 4 23,0 0 18-23,0 0 3 0,0 0-16 7,34 3 1 8,25 7 4-15,4 1 2 22,15 5 5-22,8 0 5 0,9-4-3 15,-2 1-2-15,12-4-2 14,11-2 6-14,2-1-8 17,8-6 3-17,5 0 0 13,6 0-8-12,-4 0 5 14,-3 0 3-15,-5 0-11 15,1 0 3-15,-1 0-5 16,5 0-1-16,1 0 5 22,2 3-2-22,-7-3-6 0,3 5 0 16,-1-2 4-16,7 5-16 14,-6 1 0-14,-3-1 0 16,0-1 0-16,-10 5 0 14,7-2 0-14,3-3 0 16,-4-2 0-16,9-2 0 14,-9 1 0-14,0-4 0 16,7 0 0-16,-3 0 0 14,-1 0 0-14,-3 0 0 16,2 0 0-16,5-12 0 14,-9-7 0-14,2 2 0 16,-2-4 0-16,2 14 0 14,-2-1 0-14,9 2 0 22,12 6 0-22,5 0 0 0,14 0 0 11,-4 0 0 6,2 0 0-17,-9 6 0 13,1 5 0-13,6-3 0 19,-15-4 0-19,-8 1 0 0,6-5 0 16,-17 0 0-16,-8 0 0 13,-5 0 0-13,1 0 0 16,-11 0 0-16,0 0 0 16,9 0 0-16,-3-9 0 15,-2 5 0-15,5-8 0 13,1 3 0-13,-10 2 0 17,7-5 0-17,-7 2 0 22,-7-2 0-22,16-1 0 0,-3-2 0 8,-6-5 0 13,-2 0 0-20,4 7 0-1,11 1 0 15,0 5 0-15,10-3 0 15,4 2 0-15,3 4 0 16,4-5 0-16,-9 3 0 14,11 1 0-14,-13-7 0 16,0 4 0-16,-6 3 0 14,15-3 0-14,-5 1 0 16,3-1 0-16,10-5 0 13,-6 3 0-13,-7 4 0 16,7-7 0-15,2 1 0 21,-5-1 0-22,7-2 0 0,4 2 0 14,-12 5 0-14,-3 1 0 16,-3 2 0-16,-5-5 0 14,4 7 0-14,-8-10 0 16,2 10 0-16,8-6 0 14,-4 2 0-14,11 3 0 15,-5 0 0-15,3 0 0 14,6 4 0-13,-1 0 0 15,1 0 0-16,-4 0 0 14,2 0 0-14,-3 0 0 16,1 4 0-16,6 4 0 22,-4-5 0-22,-3 10 0 0,-5 3 0 16,-12-3 0-16,-9 7 0 14,-14-7 0-14,-5 2 0 16,3 2 0-16,-6-2 0 14,0 3 0-14,1-7 0 16,-12-2 0-16,3 0 0 14,-7-2 0-14,3-3 0 16,2 1 0-16,-9-2 0 14,-4 2 0-14,-4-1 0 16,2-4 0-16,8 0 0 14,7 4 0-14,5 0 0 16,12 3 0-16,4 3 0 22,2-3 0-22,-7 5 0 0,-8-3 0 14,-4-5 0-14,4 1 0 16,0-2 0-16,-6-3 0 16,-7 0 0-16,-8 0 0 14,0 0 0-14,-10 0 0 14,-3 0 0-14,-6 0 0 15,-6 0 0-14,-2 0 0 12,-9 0 0-12,4 0 0 15,-4 0 0-16,-2 0 0 14,0 0 0-14,-2 0 0 15,-4 0 0-14,-9 0 0 13,-3 0 0-14,-3 0 0 16,0 0 0-16,6 0 0 22,-6 0 0-22,0 0 0 0,0 0 0 15,0 0 0-14,0 0 0 13,0 0 0-14,0 0 0 15,0 0 0-15,0 0 0 15,0 0 0-15,0 0 0 16,0 0 0-16,0 0 0 14,0 0 0-14,0 0 0 16,0 0 0-16,0 0 0 14,0 0 0-14,0 0 0 16,0 0 0-16,0 0 0 14,0 0 0-14,0 0 0 16,0-8 0-16,4-21 0 14,7-20 0-14,8-8 0 16,4-12 0-16,-6 8 0 22,6 0 0-22,6-6 0 0,-1-2 0 14,3 0 0-14,-3 4 0 16,-3-1 0-16,-6 1 0 14,0 3 0-14,-9 14 0 16,-5 14 0-16,-1 19 0 14,0 11 0-14,-4 4 0 16,0 0 0-16,0 0 0 14,0 0-41-14,2 8-77 16,23 41-24-16,-12-21-213 22,15 6-20-22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01:0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00">
    <iact:property name="dataType"/>
    <iact:actionData xml:id="d0">
      <inkml:trace xmlns:inkml="http://www.w3.org/2003/InkML" xml:id="stk0" contextRef="#ctx0" brushRef="#br0">9032 6289 236 0,'0'0'47'0,"0"0"-20"24,0 0-14-24,0 0-5 0,0 0-5 26,0 0 4-26,0 0 12 0,0 0 20 0,-14-19 1 26,14 19-16-26,0 0 4 0,0 0-4 26,0 0-1-26,0-3 22 0,0 3 11 0,0 0 23 26,0-5 24-26,0 5-3 0,0 0-9 25,0 0-27-25,0 0-12 0,0 0-5 0,0 0-9 26,0 0-11-26,0 0 0 0,0 0-2 25,0 12-8-25,0 13-15 0,0 7 2 26,0-3 1-26,0-4 0 0,0-3 0 0,0 1 12 25,6-8-4-25,7 7 0 0,-5-7 1 26,7 2-1-26,-3-2 5 0,5 3 2 0,2-7-2 26,0 0-8-26,2-1 0 1,-2-2 3 24,11-4-6-25,-5-4-1 0,9 0-1 27,-3 0-1-27,5 0 6 0,0 0 0 0,6 0 6 26,2 0 3-26,5 0 3 0,8 0-7 0,2 0 2 27,4 0-4-27,4 0-4 0,3-12-5 27,-3-4 4-27,3 0-4 0,6-2 0 0,-11 7 3 27,11 3 9-27,0-5-5 0,-2 5 2 27,6 1-3-27,-2-3-3 0,0 2 3 0,0-5-2 25,-5 7-1-25,10-3-5 0,-1-5 2 26,-9 6 0-26,5-6 4 0,-6 6-1 0,2-2 1 28,4 7 10-28,-4 3-10 0,6-4 2 27,-9 4 0-27,5 0-7 0,4 0 1 0,5 0 0 27,3 0-1-27,5 0 1 0,-1-5-2 0,7 5-2 26,11 0 3-26,8 0 0 0,15 0-1 29,2 25-1-29,6-6 7 0,0 3-4 0,-8-7-2 30,-11-2 2-30,-8-8-3 0,0-2 1 0,-11 1 0 29,-2-4 1-29,-10 0-2 0,-13 0 2 0,4 0-1 25,-6 0-2-25,-1 0-2 0,3 0 1 2,-2 0 0 23,-2 0 1-25,-11-16-2 0,-8 1 4 28,-2-2-2-28,-5-4 0 0,-8 6 0 1,0-2 0 25,-4 9 0-26,-2 4 1 0,-5-2 0 28,5 3 0-28,6 3-1 0,2 0 3 1,2 0-3 24,-6 0 2-25,2 0-1 0,9 0 4 2,-3 0 0 24,5 9-3-26,-7 14 1 0,-10 2-2 28,2 0 2-28,-9-4-1 0,-4-6-1 0,-10 2 0 29,-5-9-1-29,-1-1 0 0,-3 3 2 0,-4-10-2 29,4 8 1-29,-4-4-1 0,0-4 0 1,0 3 0 25,0-3 2-26,0 0-4 0,0 0 1 26,0 0 0-26,0 0 1 0,4 0-2 0,-4 0 1 27,2 0-4-27,5 0 4 0,3-3-1 28,-3-34 2-28,7-7-2 0,5-1 2 0,-6-1 0 26,10 9 1-26,0 2 0 0,7 1 0 28,12 6 2-28,8 0-1 0,14-1 0 0,3 4-1 36,11 7 1-36,6 15-1 0,9 3 0 0,12 0 0 1,1 0 2 26,-1 0 0-27,11 0 1 0,-4 13 9 0,4-1-3 27,-3 4-6-27,-3-7 4 0,-7-2-1 27,3 2-2-27,-3 0-4 0,0-2 5 0,13 1 0 29,2-8-1-29,-4 4-2 0,0-4-1 0,-11 0-2 36,-2 0 0-36,-10 0 0 1,-1 0-1-1,-3 0 1 0,-5-12 0 28,6-1 2-28,5 6-2 0,-2-2 5 2,16 9-1 23,5 0 4-24,6 0-6-1,-2 0 1 27,4 0-1-27,-2 0 2 0,-6 0-2 0,8 0-2 27,-15 0 4-27,7 4-3 0,-3-4 3 27,1 0-4-27,-13 0 0 0,10 0 0 0,-4 0 1 27,3 0-1-27,3 0 3 0,-10 5-6 0,7 2 6 26,-3 2-6-26,0-2-5 0,7 5 7 27,-5 1-5-27,-12 5 0 0,0-3 2 0,-7-2-6 27,1 3 6-27,-5-3-13 0,-4-5 7 2,-7-4 5 25,-14-1 4-27,2-3-6 0,-6 0 5 29,-3 0-1-29,-1 0 0 0,-3 0-3 0,1 0-1 30,-7 0-2-30,0 0 3 0,4 0 1 0,9 0-2 27,-1 0 1-27,3 0-1 1,4 0 0-1,-10 0 4 26,-1 0 1-26,-4 0 1 0,3 0-2 28,-12 0-2-28,-5 0-6 0,-5 0 0 0,3 0 3 27,-11 0 5-27,1 0-2 0,6 0 4 27,-14 0 0-27,3 0-2 0,-7 0-1 0,5-3 0 28,-7-1 3-28,2-9-2 0,11-11-1 0,-2-1-3 27,6-9 4-27,-2 6-8 0,0 9 11 1,-9 1 0 26,11-1 0-27,1 2-2 0,-4 0-27 28,1-12-56-28,-12-11-145 0,-1 19-111 0,7-2-356 28</inkml:trace>
    </iact:actionData>
  </iact:action>
  <iact:action type="add" startTime="10231">
    <iact:property name="dataType"/>
    <iact:actionData xml:id="d1">
      <inkml:trace xmlns:inkml="http://www.w3.org/2003/InkML" xml:id="stk1" contextRef="#ctx0" brushRef="#br0">8733 13124 628 0,'0'0'162'28,"0"0"-30"-28,0 0-23 0,0 0-23 33,0 0-13-33,0 0-44 0,0 0-2 0,0 0 7 0,7 58-2 29,-7-30-7-29,10 1 5 0,-2 8-9 0,7-6 4 32,4 1-6-32,2-1-2 0,13-3-3 0,0-7 5 31,10-11 1-31,15 5-5 0,13-12-3 0,8 1-1 32,12-4-1-32,12 0 0 0,5 0 2 0,13 0 4 2,11 0 1 29,-4 0 2-31,12-12-1 0,2-1 3 0,-2 1 1 31,-6-1-12-31,-2 1-4 0,-15-4 2 0,-4 4 2 32,-5 5 2-32,-5-8-3 0,1 8 4 0,-10 0-3 41,-2 3 1-41,3 4-3 0,6 0 1 0,1 0 1 0,2 0-1 0,9 0-4 32,2 4 10-32,2 19-5 0,6 2-1 0,9-4 1 31,-2-4-2-31,6-2-1 0,4 3 0 0,-8-8-5 32,6 8 1-32,-2-7-2 0,-7 3 4 0,11-3-4 32,1 0 5-32,-1 3 5 0,0-3-4 0,-19-7-3 0,-6 2-2 32,-17-3-1-32,-6 6 1 0,-11-2 0 0,-6 2-1 31,-2 0 0-31,-1-2 0 0,-1 4 0 0,2 6-1 31,0 4 0-31,1 8 3 0,3 15-3 0,-2 21 0 32,0 13 0-32,-6 16 0 0,-7 5 2 0,-10-9 0 31,-11-25-1-31,-13-12 0 0,-12-34 0 0,-13-6 1 1,-4-8-4 30,7-5 2-31,-7 0-3 0,0 0-1 0,8 0 0 31,5-8 1-31,1-45 1 0,3-1 4 0,2 5-2 31,-6 17 2-31,2 8-2 0,-3 7 0 0,7 0 1 33,4 1-1-33,1 1 1 0,11-2-1 0,5-4 3 33,11 5-2-33,8 0 0 0,4-9 0 0,11 1-1 0,8-10 0 31,13-2 2-31,6 8-2 0,19 3 1 1,13 5 1 31,-2 11-1-32,-1-2 4 0,3-3-4 0,2 3 0 31,17-1 0-31,2-9 2 0,6 5-3 0,-7 0 2 34,1 3 0-34,-8 8-1 0,-5-6-1 0,-4 5 3 0,-6-5-2 31,5-2-1-31,6 1 1 0,-1-7-1 0,-6 2 0 4,-3-4 0 25,-5 6 2-29,6-7-1 0,4 3 4 0,-13-6-4 32,5 9 1-32,-1-2-2 0,-6 6 5 0,5 9-1 32,-1-1-4-32,-6 4 2 0,-2-3-1 0,0-3 1 31,-4 6-2-31,8-9 3 0,0-1-1 0,3-5-2 33,10 5-1-33,-9-8 1 0,5 11 0 0,-15-5-7 0,-9 9 6 32,-4-7-5-32,-10 2 6 0,-7-3 1 0,3-3-1 32,4-3-5-32,4-2-1 0,6-2-6 0,-2 2 12 33,2 6 0-33,-12 8 0 0,-7 5 2 0,-4 0 0 33,-14 0-4-33,-7 0-1 0,8 0-4 0,-14 0 3 0,2 0-5 32,-3 0-1-32,-8 0 2 0,-6 0 1 0,-2 0 6 33,-13 0 0-33,3 0-1 0,-12 0-2 0,10 0-4 0,1 0 3 31,6-3 0-31,1-7 2 0,0 7 0 0,-5 0 0 32,0-1 2-32,-3-1 0 0,-12 1 0 0,7-5-9 31,-6-3 0-31,2-3 0 0,8-17 1 0,-6-15 3 32,2-2 2-32,0-5-2 0,-11 7-1 0,0 19-5 1,-3 10 7 31,-5 11-2-32,0 7-13 0,0-4-78 0,0-4-109 42,0 8-118-42,-13-6-129 0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01:0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44">
    <iact:property name="dataType"/>
    <iact:actionData xml:id="d0">
      <inkml:trace xmlns:inkml="http://www.w3.org/2003/InkML" xml:id="stk0" contextRef="#ctx0" brushRef="#br0">26208 1298 627 0,'0'0'300'0,"0"0"-159"0,0 0-11 0,0 0-36 36,-265 25 53-36,35 12-59 0,-56 0-12 0,-54 4-12 0,-16-4-18 38,-4-9-25-38,21 4-18 0,31 1-3 0,49-8-2 1,38-5 0 36,58-4-11-37,47-16-66 0,49 0-88 0,67 0-101 0,57-7-351 38</inkml:trace>
    </iact:actionData>
  </iact:action>
  <iact:action type="add" startTime="3614">
    <iact:property name="dataType"/>
    <iact:actionData xml:id="d1">
      <inkml:trace xmlns:inkml="http://www.w3.org/2003/InkML" xml:id="stk1" contextRef="#ctx0" brushRef="#br0">26940 2806 587 0,'0'0'240'35,"-232"106"-53"-35,21-69-5 0,-69-26-45 0,-32-11-22 0,-8 0-24 37,2-19-44-36,23-10-22-1,14 8-14 0,18 21-11 2,35 0-2 34,41 8-12-36,20 49-75 0,153-25-112 0,9 5-159 0</inkml:trace>
    </iact:actionData>
  </iact:action>
  <iact:action type="add" startTime="4208">
    <iact:property name="dataType"/>
    <iact:actionData xml:id="d2">
      <inkml:trace xmlns:inkml="http://www.w3.org/2003/InkML" xml:id="stk2" contextRef="#ctx0" brushRef="#br0">26771 4427 501 0,'0'0'255'36,"-263"20"-9"-36,44 10-81 0,-49-10-49 0,-33 0-45 0,-11-3 31 41,-9-2-59-41,12 2-9 0,14-2-28 0,25-5-6 0,25-6-6 40,26-4-42-40,15 0-98 0,168 0-82 0,13 0-381 0</inkml:trace>
    </iact:actionData>
  </iact:action>
  <iact:action type="add" startTime="4748">
    <iact:property name="dataType"/>
    <iact:actionData xml:id="d3">
      <inkml:trace xmlns:inkml="http://www.w3.org/2003/InkML" xml:id="stk3" contextRef="#ctx0" brushRef="#br0">26771 5690 420 0,'0'0'232'39,"-286"7"27"-39,26-1-54 0,-66 1-74 0,-58-2-9 0,-27 2 1 3,-14 2-73 34,33 0-31-37,25 1-19 0,66 12-3 0,46-4-29 0,227-12-178 40,28-6-300-40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01:0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3">
    <iact:property name="dataType"/>
    <iact:actionData xml:id="d0">
      <inkml:trace xmlns:inkml="http://www.w3.org/2003/InkML" xml:id="stk0" contextRef="#ctx0" brushRef="#br0">5522 15032 465 0,'0'0'294'0,"0"0"-155"0,0 0 9 1,0 0-43 0,0 0-31 36,267 8-6-37,-195-20 8 0,19-9 6 0,14 6-22 41,17-14-7-40,22 4-3-1,20 0-2 0,0 4-7 0,-1 5-3 0,-3 8-3 41,0 4 1-41,-2 4-5 1,10 0-10-1,7 0 10 0,7 0-14 0,5 0-5 41,-1 0-3-41,7 0 1 0,-7 0-3 0,3 0 1 0,3 0 1 42,-6 0 7-42,-3 0-1 0,-4 4-1 1,0 9 4-1,-2-2-5 0,-4-3-9 42,-15 2-4-42,-17-10 0 0,-29 3 0 0,-5-3 0 0,-10 0 0 42,11 0 0-42,1 9 0 1,14-6 0-1,3 7 0 0,-2-7 0 0,1 6 0 3,-5-6 0 36,-6 1 0-39,-7-4 0 0,1 3 0 1,-3-3 0-1,-6 6 0 42,-6-2 0-42,-7-4 0 0,0 0 0 0,5 0 0 0,0 0 0 0,-3 0 0 41,7 0 0-41,-9-10 0 1,-6 0 0-1,5-8 0 0,3 2 0 41,-6 1 0-41,5-2 0 0,-1 4 0 0,1 2 0 0,-5-7 0 0,2 7 0 50,-4-1 0-50,2-1 0 0,1 1 0 0,-3 3 0 0,-5 2 0 0,3 2 0 3,0 2 0 36,-4-1 0-39,6 4 0 0,-8 0 0 0,-3 0 0 0,-5-6 0 43,-10 6 0-43,-9-2 0 0,-3 2 0 0,-13-5 0 0,-10 5 0 0,-2-5 0 44,4 5 0-44,-8 0 0 0,2 0 0 0,-7 0 0 0,-2-7 0 2,1 7 0 37,-7 0 0-39,0 0 0 0,0 0 0 0,0 0 0 0,0-8-6 41,-13-12-199-41,-14-2-141 0,-5 1-69 0</inkml:trace>
    </iact:actionData>
  </iact:action>
  <iact:action type="add" startTime="3557">
    <iact:property name="dataType"/>
    <iact:actionData xml:id="d1">
      <inkml:trace xmlns:inkml="http://www.w3.org/2003/InkML" xml:id="stk1" contextRef="#ctx0" brushRef="#br0">25772 13631 473 0,'0'0'233'41,"0"0"-83"-41,0 0-7 0,0 0-33 0,0 0-22 0,0 0-13 43,0 0 12-43,249-8 5 0,-194-8-20 0,4 3-9 0,10-2-7 0,-6 2-5 43,13 1-9-43,7 2-7 0,7-1-1 0,11-3-8 0,3 3-4 0,-1 7-6 42,0-3-1-42,4-1 3 0,-1-2-1 0,1-3-12 0,-1 7 8 2,1-7 2 41,-8 1 2-43,7 3-9 0,-3 2 4 0,-2-1-2 0,9-2-5 5,-1 7 3 37,-1-6 2-42,-5 6-1 0,9-1-5 0,-20 1 9 0,9-3-13 0,-8 6 0 42,-7-3 0-42,-1 3 0 0,-5-6 0 0,4 3 0 0,-6-1 0 43,4-5 0-43,0 6 0 0,3-3 0 0,-3 3 0 0,0-4 0 0,2 3 0 44,-4 0 0-44,-2 0 0 0,3 4 0 0,5 0 0 0,-2 0 0 0,-4 0 0 42,-2 0 0-42,-2 0 0 0,-4 0 0 0,6 0 0 0,-5 0 0 43,-5 0 0-43,6 0 0 0,-3 0 0 0,3 0 0 0,-2 0 0 0,1 0 0 43,-5 4 0-43,-5 0 0 0,-2 0 0 0,0-1 0 0,-6 1 0 0,4-1 0 43,-8 6 0-43,-1-3 0 0,-5-3 0 0,-3 1 0 0,-7-1 0 0,6 3 0 44,-6-3 0-44,3 6 0 0,2-5 0 0,5-1 0 0,1 2 0 44,0-1 0-44,3 5 0 0,1-2 0 0,1-7 0 0,-11 5 0 0,-2-2 0 2,-13-3 0 40,5 4 0-42,-16-1 0 1,3-3 0-1,-8 0 0 0,-1 0 0 41,-8 0 0-40,4 0 0-1,-4 6 0 0,0-2 0 0,0-4 0 0,0 0 0 42,0 0 0-42,0 0 0 0,0 0-39 0,-25 5-111 0,-57-5-97 0,36 3-62 43,-13 1-347-42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17:16:32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31">
    <iact:property name="dataType"/>
    <iact:actionData xml:id="d0">
      <inkml:trace xmlns:inkml="http://www.w3.org/2003/InkML" xml:id="stk0" contextRef="#ctx0" brushRef="#br0">32288 15183 452 0,'0'0'145'64,"0"0"3"-64,0 0-47 0,0 0-31 0,0 0 12 0,0 0-24 0,0 0 11 0,0 0 0 0,76 0 1 0,-22 8-6 18,18 1-1-18,23-1-17 14,29-1-14-14,15-3-10 16,7-4 0-16,-1 0-12 15,-14 0 1-15,-20 0 4 15,-18 0-2-14,-23-4 1 13,-24-3 2-14,-21 3-3 17,-14 0-9-17,-11 4 1 20,0 0-4-20,-11 0-1 1,-71 0-1 13,-48 0 1-14,-45 28 2 16,-11-12-1-16,1 5-1 16,10-17 0-15,15 4 0 13,23-4 1-14,33-1-1 14,22 7 0-14,32-7 0 15,29 2-1-15,10-5 1 14,11 0 1-14,11 0-1 16,83 0 1-16,54 0-1 14,46 0-2-14,-2 0 1 16,1 7 1-16,-39 6 1 22,-31-1 1-22,-46 1-1 0,-41-5 1 9,-17-1 4 7,-19-3-2-16,0-4-4 15,-73 0 0-15,-27 0-1 20,-13 0 2-20,-1 0-1 0,17-7 0 16,25-5 1-16,22 2-1 14,24 7-1-14,10 3 1 18,16-4 1-18,12 1-1 13,77-5 4-13,56-2-4 16,43 3 2-16,-3-1-2 14,-10 4 0-14,-40-2 2 15,-49 6 0-14,-46 0 4 21,-33 0 10-22,-7 0-8 0,-87 0-8 7,-54 6 0 16,-42 23 1-23,-7-1 0 0,15-1-1 14,30-1 3-14,37-6-2 16,41-9 0-16,35-5-1 13,24-6 0-13,8 0 2 15,27 0-2-15,45 0-1 14,10 0 0-14,-19 0 1 16,-16 0-3-16,-22 0-1 15,-21 0-11-15,-4 0-28 16,0 0-57-16,0 0-96 14,-12 0-141-14,-18 8-626 16</inkml:trace>
    </iact:actionData>
  </iact:action>
  <iact:action type="add" startTime="8007">
    <iact:property name="dataType"/>
    <iact:actionData xml:id="d1">
      <inkml:trace xmlns:inkml="http://www.w3.org/2003/InkML" xml:id="stk1" contextRef="#ctx0" brushRef="#br0">220 15191 681 0,'0'0'213'20,"0"0"-78"-20,0 0-28 0,0 0-36 15,0 0-35-15,0 0-8 15,0 0 3-15,327-8 1 16,-193 8 14-16,22 0-5 14,15 0-2-14,4 0-7 16,-4 11-4-16,-26 10-7 14,-29-5-3-14,-44-3-1 16,-34-10-5-16,-26-3-10 22,-12 0-2-22,0 6 0 0,-82-3-4 14,-53 6 3-14,-33 3 1 17,-24 5 0-17,-4 2 0 13,13 2 0-13,27-6 0 16,25 8 0-16,49-11-1 14,31-1 1-14,28-6-1 16,23-5 1-16,0 0-1 14,40 0 0-14,61 0 0 16,45 0-1-16,10 0 2 15,8 9 1-15,-8 9-1 17,-30 7 0-17,-29 0 0 14,-44-9 1-14,-30 0-1 17,-23-11 1-17,0 0-2 20,-72-5-4-20,-33 0 0 0,-13 0 1 8,4 0 1 15,9-10-1-23,23-6 1 0,25 4 2 16,25 5-1-16,28 7 0 13,4-9 1-13,21 0-1 17,61 9 2-17,24 0 0 13,-7 0 0-13,-13 9 1 16,-23 16-1-16,-25 4 1 15,-25-2-1-15,-13-14 0 15,0-5-2-15,-23-4-3 14,-32 9 0-14,-8-13 3 17,-1 0 2-17,1 0 0 14,4 8 1-14,0-8-1 15,7 4 0-15,18-4-19 21,4 0-108-21,30 0-38 0,0 0-280 14</inkml:trace>
    </iact:actionData>
  </iact:action>
  <iact:action type="add" startTime="11757">
    <iact:property name="dataType"/>
    <iact:actionData xml:id="d2">
      <inkml:trace xmlns:inkml="http://www.w3.org/2003/InkML" xml:id="stk2" contextRef="#ctx0" brushRef="#br0">23446 9631 394 0,'0'0'117'17,"0"0"-55"-17,0 0 32 19,0 0 16-19,0 0-10 0,0 0-24 14,0 0-23-14,31 0 14 15,-71 4 19-15,-23 14 1 16,-19 6 14-16,-25-1-38 15,-9 5-15-15,-21-3 18 14,-19-12-24-14,0-13-17 17,-21 0 5-17,-11 0-13 21,3-25 2-21,-3-16 0 0,7 1 8 14,0-4-9-14,0 10-5 16,-3 6 3-16,14 8-5 14,-7 8-2-14,8 6 14 16,-10 6-7-16,4 0 5 15,-15 0 0-15,3 0-9 16,-1 0-2-16,7-3-4 13,8-9 0-13,15-1 4 17,13-2-1-17,8 3-5 14,15 7 16-14,-5 0-13 17,-6-2-1-17,-8 7 19 14,-10-3-18-14,-16-6 14 15,-16 0-15-15,-24-4 1 14,-25 1 4-14,-20 5-3 24,-5 3-4-24,-11 4-4 1,-6 0 4 13,-2 0 4-14,4 0-3 15,2 7-5-14,22-7 0 12,5 0 0-13,9-7 0 16,15-35 0-16,11-6 0 14,8 2 0-13,6 9 0 14,0 13 0-15,23 13 0 14,15 11 0-14,17 0 0 14,21 0 0-14,0 16 0 16,19 12 0-16,-2-3 0 15,10-9 0-15,-4-4 0 16,-1-12 0-16,1 4 0 16,2-4 0-16,9 3 0 21,-3 5 0-21,7 5 0 0,-2-1 0 15,6 5 0-15,17-5 0 16,6-3 0-16,13-1 0 13,11-8 0-13,12 4 0 17,9-4 0-17,3 0 0 13,5 0 0-13,0 0 0 16,0 0 0-16,0 0 0 14,0 4 0-14,0-4 0 16,0 0 0-16,0 0 0 14,0 0 0-14,0 0 0 16,0 0 0-16,0 0 0 15,0 3 0-15,0 18 0 16,0 17 0-15,0 11 0 19,5 8 0-20,16-4 0 0,-2 4 0 14,0-5 0-14,0-2 0 17,-3 3 0-17,-3 0 0 16,2 1 0-16,0 1 0 14,-9 13 0-14,4 4 0 16,3 19 0-16,2 11 0 14,4 11 0-14,-7 14 0 15,1 13 0-15,2 1 0 14,0 2 0-14,-3 2 0 16,-1-11 0-16,-3 6 0 22,1-3 0-22,-9-9 0 0,4-1 0 14,2-9 0-14,1 0 0 16,3 6 0-16,-4 13 0 15,3 6 0-15,-5-9 0 15,-4 2 0-15,4-1 0 14,-2-14 0-14,3 7 0 16,-5-2 0-16,0-12 0 15,0-7 0-15,0-5 0 16,0-9 0-16,0-5 0 15,0-4 0-15,-5-2 0 14,-1 1 0-14,2-13 0 14,-5 7 0-14,9-9 0 16,0 1 0-16,0 2 0 23,0 1 0-23,0 7 0 0,0-5 0 13,0 2 0-13,0 3 0 16,0-3 0-16,0 6 0 17,0-4 0-17,0-3 0 13,0-2 0-12,0-20 0 12,0-9 0-13,0-15 0 16,0-26 0-16,0 3 0 16,0-6 0-16,0 0 0 17,0 0 0-17,0 0 0 12,0 0 0-12,0 0 0 16,0 0 0-16,0 0 0 21,9 0 0-21,18 0 0 1,17 0 0 14,11 0 0-15,4 0 0 15,0 0 0-15,4 0 0 17,13 0 0-17,2 0 0 8,15 0 0 13,6 0 0-21,15 0 0 0,8 0 0 13,11 0 0-13,16-6 0 15,3-5 0-15,0 3 0 14,2 5 0-14,-11 3 0 16,-4 0 0-16,-2 0 0 22,-2 0 0-22,8 0 0 0,15 0 0 14,4 0 0-14,7 0 0 16,-2 0 0-16,3 0 0 14,-14 0 0-14,-8 0 0 16,-16 3 0-16,-5 5 0 14,-13-8 0-14,4 0 0 17,-9 0 0-17,-6 0 0 15,-1 0 0-15,1 0 0 17,-6 0 0-17,6 0 0 12,2 0 0-12,-1 0 0 16,7-11 0-16,1 1 0 14,-9 7 0-14,-2-2 0 16,-12 5 0-16,12 0 0 16,-4 0 0-16,11 0 0 23,-1 0 0-23,9-4 0 0,2 1 0 14,4-9 0-14,-4-5 0 16,-2 0 0-16,4 1 0 15,-6 3 0-15,-9 6 0 16,1-1 0-16,-7 4 0 10,0-2 0-10,2-1 0 17,2-1 0-17,7 4 0 14,-5-7 0-14,0 11 0 16,1 0 0-16,-7 0 0 17,0 0 0-17,-4 0 0 15,-3 0 0-15,1 11 0 14,4-7 0-14,-2 4 0 15,4-4 0-15,2 5 0 23,-2-5 0-23,6 4 0 0,3 3 0 17,1 3 0-17,7 6 0 8,0-12 0-6,-15-1 0 13,-8-7 0-15,0 0 0 15,-5 0 0-15,-5 0 0 14,5 0 0-14,-6 0 0 18,-4 0 0-18,17 0 0 14,0 12 0-14,2 5 0 18,4 4 0-18,-2-5 0 13,-2-3 0-13,-6 11 0 16,1-15 0-16,-16 1 0 16,-2 8 0-16,-2-18 0 14,3 4-12-14,3-4 2 23,0 0 2-23,4 0-5 0,-8 0 2 15,-2 0 2-15,-7 0 1 14,3-13 6-14,-16 4 1 16,-1 2 0-16,-17-2 1 13,-1 6-1-13,-10 3-1 16,-4 0-3-16,-2 0 2 14,2 0 1-14,0 0-1 16,-8 0 3-16,-5 0 0 14,-2 0 0-14,3 0-1 16,-7 0 0-16,0 0 0 16,0 0-2-16,0 0-1 16,0 0-1-16,0 0-1 20,0-9-5-19,0-2-5-1,0-25-5 13,0-14 17-12,-24-15 4 15,-3-10 0-16,0-9-1 16,-1-4 1-16,5-2 1 15,2 2-1-15,-2-14 0 14,-2-1 4-14,8-6 0 14,4-6-3-14,9 12 3 13,0-4-3-13,4 2 2 26,0-9-1-26,0-4 0 0,0-5-1 12,0 4 0-12,0-3-1 16,0 0 2-16,0-6-1 14,0-2 0-14,-11-4 0 16,3-7 1-16,1 4-2 14,7 6 3-14,0 0-3 16,0 1 0-16,0-2 2 14,0 10-1-14,-8 0 1 16,-7 15-2-16,5 6 2 14,-5 1-2-14,0 10 1 18,7 9-1-18,3 2 0 13,5 3 0-13,0-3 0 17,0-2 0-17,0-13 3 20,0-11-3-20,0-14 0 0,0-9-2 10,0 6 1 12,0 7 0-22,0 18-3 0,0 17 2 13,0 2-2-13,0 3 4 16,0-9 2-16,0-16-1 14,0-18 2-14,0-8-1 16,0 12 2-16,0 20-3 14,0 37 0-14,0 26 2 16,0 16-2-16,5 11 2 14,-1 4-1-14,-4 0-2 16,0 0-1-16,0 0-16 15,0 13-34-15,0 24-96 16,-17-18-117-16,0-15-142 43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33:42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66">
    <iact:property name="dataType"/>
    <iact:actionData xml:id="d0">
      <inkml:trace xmlns:inkml="http://www.w3.org/2003/InkML" xml:id="stk0" contextRef="#ctx0" brushRef="#br0">15264 2735 584 0,'0'0'211'13,"0"0"-99"9,0 0-49-21,0 0-11-1,0 0-13 0,0 0-15 11,0 0 0 11,86-27 38-22,-50 17-15 0,2 3 13 14,6-1-4-14,0 1-4 11,9-3 3 11,2 10-14-22,-3-3 1 1,-1 3-8 10,-1 0 0-11,5-4-13 12,-6-1-7 9,1-2-5-21,3 1 6 1,0 6 6 1,-1-2 4 8,5-3 2 3,-4-3-11-13,0 4 4 23,14-2 0-23,-19 6 6 0,1-2-10 11,8 2-6 3,-15-4 8-14,23 4-5 22,-6 0-6-22,-4-5-6 0,-6 5 9 14,3 0 0-14,-7 0 5 13,-1 0 1-13,4 0-1 11,5 0-12 13,6 0 3-24,15 0-5 0,12 0 2 13,-8 0 4-13,-6 11-6 12,-11-1 11-12,0 3-3 22,-2-11-1-22,-4 4-6 0,-3-2 3 12,1-4-1 0,-4 0 1-12,10 0-1 15,4 0-1-14,6 0 3 19,7 0-1-20,2 0 3 1,4 0-4 10,-4 0 1 11,-15 0-2-22,-4-4-1 0,0-4 2 12,0 3-4-12,9 0 0 12,-1 2 0-10,11 3 0 20,0 0 0-21,0 0 0-1,-4 0 0 11,6 0 0 2,-8 0 0-13,-3 0 0 14,3 0 0-13,2 0 0 20,10 0 0-21,4 0 0 0,-1 13 0 12,-1-5 0 1,5 4 0-13,-1-1 0 22,-1-2 0-22,4-1 0 0,-11-4 0 13,4-4 0-13,-4 0 0 11,-6 0 0 15,2 0 0-26,-6 0 0 0,10 0 0 0,0 0 0 11,0 0 0 1,3 4 0-12,-7 5 0 13,0-5 0 2,0-4 0-15,-7 4 0 1,-3-4 0 19,5 0 0-20,-7 0 0 13,5 0 0-13,-1 0 0 15,0 0 0-15,5 0 0 21,18 0 0-21,-4 0 0 0,10 0 0 12,-5-4 0 2,3-9 0-14,5 9 0 13,-6 4 0-13,-7 0 0 24,-1 0 0-24,-5 0 0 0,-1 0 0 13,-2 0 0-13,-4 0 0 13,6 0 0-13,2 0 0 15,-2 0 0-2,-8 13 0-13,2-5 0 2,-9-4 0 11,5-4 0-12,0 0 0 19,14 0 0-19,7 0 0 12,-5 0 0-13,5 0 0 13,-2 0 0-13,1 3 0 24,1 13 0-24,4-3 0 0,-8-1 0 13,-7 1 0-13,0-1 0 14,-4-3 0-13,-4 3 0 12,-7-5 0-1,-4 6 0-12,1-1 0 30,-3-3 0-30,0 3 0 0,2 0 0 0,11 1 0 5,4-9 0 7,0-1 0 11,4-3 0-23,-4 0 0 0,4 0 0 12,11 0 0-12,8 0 0 14,-2-3 0-14,2-9 0 22,-8 2 0-21,-1 7 0-1,-1-1 0 10,-7 1 0 4,9-6 0-14,-7 3 0 23,-1-1 0-23,-3 4 0 1,0-6 0 11,0 0 0-12,-4 5 0 12,4 1 0 0,1 3 0-12,-12 0 0 24,3 0 0-24,-2 0 0 0,-1 0 0 13,12 0 0-13,-5 0 0 13,4-5 0-13,-4-2 0 24,-2-6 0-24,-3-2 0 0,-7 2 0 14,3 1 0-14,3 6 0 14,2 3 0-14,8 3 0 10,0 0 0 5,-4 0 0-15,8 0 0 23,3 0 0-23,-7 0 0 0,-4 0 0 11,-11 0 0-11,-8 0 0 13,-4-3 0 10,-6 3 0-23,3 0 0 0,-12 0 0 12,2 0 0-12,-12 0 0 14,4 0 0-14,-11 0 0 13,-2-6 0 3,0 2 0-16,2 4 0 0,-4-7 0 16,0 3 0-16,0 4 0 23,-13-4 0-23,1 4 0 0,-3 0 0 14,-4 0 0-14,0-6-34 14,0-1-119-14,-27-18-81 12,-64-12-51 1,32 22-17-13,4 15-471 25</inkml:trace>
    </iact:actionData>
  </iact:action>
  <iact:action type="add" startTime="6052">
    <iact:property name="dataType"/>
    <iact:actionData xml:id="d1">
      <inkml:trace xmlns:inkml="http://www.w3.org/2003/InkML" xml:id="stk1" contextRef="#ctx0" brushRef="#br0">19703 5886 207 0,'0'0'184'0,"0"0"-89"14,0 0-19-14,0 0 2 15,0 0 13-15,0 0 15 16,0 0 10-16,55 11-15 14,-34-11-2-14,5 0-14 27,7 0-3-27,16 0-11 0,12 0-1 0,23 0-21 12,24 0-21 1,8 0 4-13,29 0-13 11,15 0 5-10,17 0-2 13,11 0-7-13,3 0-1 14,7 0-3-15,11 0 0 23,14 0-5-23,7 12 0 0,8 1-3 12,2 5 7 1,-12-11-4-13,6 1-3 15,-4-8 0-15,-13 0 2 14,-2 0-1-14,-22-15-1 23,-20-10 2-22,-15 3 1-1,-21 1-4 13,-19 7 2-12,-12 0-2 13,-28 3-2-14,-28 3 1 13,-20 4-1-12,-18-2 2 10,-12 4 4 16,0 2-2-27,0 0-4 0,-42 0 0 0,-63 0 0 13,-68 0 3-11,-46 12-2 9,-36 21-1-9,-17-5 1 9,-19 4-1 3,-16-10 0-14,-3-10 3 28,0-9-1-28,7-3 0 0,25 0 0 2,25 7 5 21,19 11 2-23,23 1-5 1,23 7 2 12,30-11-6-13,36 3 2 14,48-11-4-14,26-7 5 14,37 5-2-14,11-5 9 17,0 0-5-17,30 0-3 13,82 0 3-12,67 0 1 21,65 0-5-21,55-25-1-1,34-12-5 14,24 1-1-14,3-2 6 13,-6 9 8-1,-30 10 7-12,-8 2-2 16,-18 10-3-16,-12-5 5 25,-3-10-7-25,-10 2 1 0,-34-3-9 14,-31-2 0-14,-37 8 1 2,-36-1-2 10,-26 8 2 1,-39 1 4-13,-30 6 0 15,-21-7 6-15,-15 7-2 14,-4-2-3-14,0 5-2 15,-114 25-3-15,-82 40 0 25,-90 18 1-25,-60-14 4 0,-33-16-6 14,-30-21-2-14,0-11 0 14,9-17 0-14,31-1 2 14,45-3 0-14,50 0 2 14,57 0-2-14,54 0-8 13,41 0 6 0,40 0 2-13,33 10 0 25,26-8 0-25,23-2 4 0,0 6-1 14,28 10 0-13,94 15-1 12,78 4-4-13,91-7 1 13,50-16-2-13,39-12-2 15,22 0-3-15,-40 0-2 25,-41 0-4-25,-58 0 14 0,-61 0 2 12,-54 0 8-12,-47 0-6 14,-42 0-2-14,-40 0-2 14,-19 0 0-12,0 0-1 11,-48 0-4 3,-117 0 4-16,-94 0 1 15,-105 0 2-15,-45 7-2 0,-21-2 3 12,11-5 6 3,48 0 7-15,52 0-11 26,64 0-1-26,45-5-4 0,45 5-1 0,43 0 1 13,46 0 3 3,36 0-1-16,32 0-1 0,8 0 7 13,0 0-8-2,105 5-5-11,70 23 2 15,78 1-5-15,67-4-7 14,49-22-6-13,34-3 10 14,7 0 3-15,-34 0 1 25,-67-3-16-24,-68-4 22-1,-77-8 0 13,-65 12 1-12,-49-1 3 13,-31 4-2-14,-19 0 11 15,-65 0-9-15,-101 13-2 15,-91 18 7-15,-83-10-8 14,-37-17 2-14,-11-4 12 15,18 0 6-15,43-15-7 15,61-7-1-15,62 19-12 24,48 3-3-24,46 0 3 0,43 0-23 14,33 0-12-13,34 0-52 12,34 0-101-13,36 0-34 13,18 0-403 1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17:42:06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314">
    <iact:property name="dataType"/>
    <iact:actionData xml:id="d0">
      <inkml:trace xmlns:inkml="http://www.w3.org/2003/InkML" xml:id="stk0" contextRef="#ctx0" brushRef="#br0">26040 4908 795 0,'63'-6'267'6,"-4"-7"-57"-1,15 4-8 1,4-3-57 9,21 5-30-15,-4 7-19 19,4-4-22-19,2-1-10 0,-15 2-31 17,-18-3-5-17,-24 2-10 15,-15 1-18-15,-20 3 0 16,-9 0 0-15,0 0 0 8,-9 0 0 12,-87 0 0-21,-54 25 0 0,-61 10 0 14,-4-5 0-14,5-5 0 14,18-9 0-14,32 0 0 16,33 5 0-16,39-4 0 20,29-6 0-19,35-3 0 0,20-8 0 13,4 0 0-14,4 0 0 14,102 0 0-14,60-8 0 17,72-38 0-17,11-1 0 5,-2-6 0 3,-39 10 0 5,-43 11 0 0,-35 11 0-12,-56 15 0 3,-26-4 0 10,-31 10 0-14,-17 0 0 18,0 0 0-18,-42 0 0 17,-84 0 0-14,-55 0 0-2,-36 0 0 8,2 0 0 4,33 10 0-13,35 2 0 16,33-5 0-15,45-3 0 4,41 0 0 10,24-4 0-15,4 0 0 10,86 0 0 7,85 0 0-16,63 0 0 18,23 0 0-19,-19 0 0 0,-38 4 0 12,-54 5 0-12,-56-1 0 19,-48-1 0-19,-25-3 0 13,-17-4 0-13,0 9 0 11,-50-4 0 9,-73 6 0-20,-49-8 0 0,-33 3 0 17,16-6 0-17,20 0 0 6,38 0 0 3,51 0 0 9,45 0 0-18,26 0 0 0,9 0 0 12,78 0 0 15,84 0 0-26,66 0 0-1,12 0 0 0,-17 0 0 9,-48 0 0-3,-59 0 0 9,-48 0 0-15,-37 0 0 11,-24 0 0-2,-7 0 0-9,-36 0 0 19,-88 0 0-19,-79 0 0 12,-35-6 0-12,-2 3 0 19,21 3 0-19,46 0 0 11,51 0 0-11,48 0 0 23,44 0 0-23,22 0 0 0,8 0 0 8,53 0 0 15,77 0 0-23,56-7 0 0,25-5 0 13,-30 6 0-12,-44 6 0 18,-42 0 0-17,-41-4 0-2,-31 4 0 10,-18 0 0 11,-5 0 0-21,-11 0-39 0,-31 0-222 10,-2 0-249 9</inkml:trace>
    </iact:actionData>
  </iact:action>
  <iact:action type="add" startTime="25771">
    <iact:property name="dataType"/>
    <iact:actionData xml:id="d1">
      <inkml:trace xmlns:inkml="http://www.w3.org/2003/InkML" xml:id="stk1" contextRef="#ctx0" brushRef="#br0">26980 13681 452 0,'0'0'192'1,"0"0"-6"11,0 0-3 1,-287 35-56-13,161-25-40 16,-15-2-4-16,-1 3-19 16,10 0-10-16,16 2-20 27,23 9-16-27,26-3-11 0,18 2 4 1,22-4-3 9,10-9 6 8,17-1 13-18,0 2 23 1,12-6 29 4,73 3 10 23,52-6-60-25,50 0 2-2,22 0 7 0,4-13 1 5,-15-20 1 2,-23 14 6 10,-45-6-10-17,-26 3-13 15,-31 7-23-16,-31-2 0 5,-25 8 0 8,-17 7 0-13,0-4 0 11,0-1 0 4,-92-9 0-15,-60 3 0 4,-63 5 0 7,-13 8 0 8,18 0 0-19,26 0 0 0,35 0 0 18,31 5 0-18,42 2 0 19,34-7 0-18,23 3 0-1,19-3 0 9,14 0 0 3,98 0 0-12,69-25 0 19,53 3 0-19,-2 4 0 5,-28 7 0 10,-39 11 0-15,-58 0 0 10,-37 0 0-6,-43 0 0 8,-23 0 0 9,-4 0 0-21,0 0 0 0,-82 0 0 4,-50 11 0 8,-45-1 0-1,-9-10 0-11,7 0 0 18,27 0 0-18,34 2 0 13,40 4 0-12,36 1 0 11,27-7 0-12,15 0 0 22,0 0 0-21,116 0 0-1,61 0 0 10,51 0 0 5,4 0 0-15,-38 0 0 14,-43 0 0-14,-56 5 0 16,-51-1 0-16,-29-1 0 18,-15-3 0-18,0 0 0 10,-107 0 0-10,-60 0 0 9,-58 0 0 5,-26 3 0-14,19 3 0 15,38 3 0-15,43-2 0 16,58-4 0-16,46 3 0 14,35-6 0-13,12 0 0 11,42-13 0 4,74-33 0-16,31-1 0 0,13 13 0 21,-29 21 0-21,-32 2 0 0,-42 11 0 10,-32 0 0 12,-18-4 0-22,-7 4 0 0,0 0-116 8,-26 0-273 15</inkml:trace>
    </iact:actionData>
  </iact:action>
  <iact:action type="add" startTime="30064">
    <iact:property name="dataType"/>
    <iact:actionData xml:id="d2">
      <inkml:trace xmlns:inkml="http://www.w3.org/2003/InkML" xml:id="stk2" contextRef="#ctx0" brushRef="#br0">25132 16163 141 0,'0'0'208'5,"0"0"-175"9,0 0 39-2,0 0-19-12,0 0 13 17,0 0-1-17,0 0 34 19,0 0 14-19,0 0-9 0,0 0-5 17,4 0-12-17,-4 0-9 11,0 0-21-11,0 0-11 14,0 0-6 4,0 0-4-18,0 0-8 0,0 0-7 14,0 0-6-13,0 0 9 15,0 0 3-16,8 0 11 16,-8 9-20-16,2 14-1 13,7-2 0-13,-1 4-1 18,-6 0 3-18,3-6-8 15,1 9-7-15,-6 7 1 14,0-16-4-14,0 6 0 16,0-14 1-16,0 2-2 15,0-8 2-15,0-5-2 23,0 0 1-23,4 0 0 0,-4 0 3 10,0 0 0-10,0 0 3 19,6 0-1-19,-6 0 0 12,0 0-2-12,3 0 3 22,-3 0 0-22,6 0 5 0,2 0 5 8,11 0-3 8,4 0-6-16,-1 0 10 16,3 0 4-16,4 0-2 14,9 0 3-14,-6 0-6 16,8 0 3-15,0 0-9 15,4 0 5-16,5 0 0 17,-1 0-1-17,1-8 0 0,-1 4 0 16,1-4-4-15,-5-1 3 10,13 9 0 8,-11-8 1-19,7 8-4 0,1-9-2 18,-1 7-5-18,4-4-4 11,-11 2 0-10,-3 1 0 16,-3 3 0-17,-2 0 0 13,4 0 0-13,0 0 0 16,6 0 0-16,3 0 0 15,-5 0 0-15,7 0 0 15,-5 0 0-15,5 0 0 17,-4 0 0-17,5 0 0 3,-5 0 0 12,3 0 0-15,-1 0 0 15,-3 0 0-15,5 0 0 15,0 0 0-15,-5 0 0 14,3 0 0-14,-1 0 0 18,5 0 0-18,-4 0 0 17,2 0 0-17,-7 0 0 14,-4 0 0-14,0 3 0 17,5 1 0-17,-5 2 0 15,-2-6 0-15,-2 0 0 18,10 0 0-18,-2 0 0 0,1 0 0 13,5 0 0-12,-3 0 0 15,-5 0 0-16,13 0 0 13,-6 0 0-13,8 0 0 18,-9 0 0-18,3 0 0 14,0 0 0-14,-5 0 0 16,-4-6 0-16,-2 2 0 15,-1 1 0-14,1-1 0 13,2-4 0-14,2 8 0 16,3-13 0-16,-3 9 0 15,0-4 0-14,-3-2 0 13,9 7 0-14,-7 3 0 15,3-7 0-15,5 7 0 20,-9 0 0-19,4 0 0 0,1 0 0 12,-5 0 0-13,5 0 0 15,3-9 0-15,-7 6 0 13,3 3 0 5,-2 0 0-18,-4 0 0 0,-1 0 0 12,1 0 0 8,-9 0 0-19,1 0 0-1,2 0 0 12,-7 0 0-12,5-6 0 14,4 6 0-14,-4 0 0 21,4-2 0-21,-7 2 0 0,7 0 0 11,-6 0 0 4,4 0 0-15,-7-5 0 17,5 5 0-16,-9-5 0 13,9 5 0-14,-7 0 0 6,-6 0 0 9,-2-7 0-15,0 7 0 16,-6 0 0-16,0 0 0 7,-3 0 0 0,-1 0 0 10,1 0 0-16,-1 0 0 9,9 0 0-10,-5 0 0 23,6 0 0-23,0 0 0 0,-4 0 0 8,4 0 0 9,0 0 0-16,-5 0 0 18,-7 0 0-19,-7 0 0 0,0 0 0 16,0 0 0-16,0 0 0 15,0 0 0-14,0 0 0 7,0 0 0 12,0 0 0-20,0 0 0 0,0 0 0 15,0 0 0-14,0 0 0 19,0 0 0-20,0 0 0 0,0 0 0 25,0 0 0-24,0 0 0-1,0 0 0 12,0-9 0-12,0 6 0 17,0-3 0-17,0-22 0 16,0-16 0-16,0-13 0 23,0-17 0-23,0 12 0 1,0 18 0 3,0 16 0 4,0 3 0 6,0 13 0-14,0 2 0 18,0 0 0-18,0 5 0 9,0 5 0 12,0-3 0-21,0-3 0 0,17-1-52 19,0 3-244-18,12 4-220-1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1T03:48:54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56">
    <iact:property name="dataType"/>
    <iact:actionData xml:id="d0">
      <inkml:trace xmlns:inkml="http://www.w3.org/2003/InkML" xml:id="stk0" contextRef="#ctx0" brushRef="#br0">25730 2888 465 0,'0'0'153'6,"0"0"-104"9,0 0 119-15,0 0-38 14,0 0-32-13,0 0-5 13,-238-112-17-14,126 112-21 18,-23 0 1-15,-33 46-12 9,-18 20 0-11,-14 20-12 17,-4 18-6-18,4 15-5 0,12 17-4 17,17 14-3-17,11 19 9 16,23 11 9-16,17 2-9 9,32 7-8-2,14-5 26-1,32 3-15 2,27 6 9 1,15-6-3 8,15 10 0-16,96-6-4-1,50-8 9 17,58 2-21-17,61-17 1 18,42-38-12-16,24-48-5 2,4-70-1 5,10-37-3 2,-14-109-3-10,-20-55 2 21,-39-40 0-21,-64-15 3-1,-63-26 1 10,-65-24 1-5,-67-24 0 4,-28-5-5 7,-74 29-6-15,-71 42-10 3,-49 55-33 11,-40 54-49-15,-23 37-27 8,-15 35-85-2,164 71-68 10,24 25-511-16</inkml:trace>
    </iact:actionData>
  </iact:action>
  <iact:action type="add" startTime="7495">
    <iact:property name="dataType"/>
    <iact:actionData xml:id="d1">
      <inkml:trace xmlns:inkml="http://www.w3.org/2003/InkML" xml:id="stk1" contextRef="#ctx0" brushRef="#br0">25597 6164 555 0,'0'0'83'1,"0"0"72"16,0 0-41-17,0 0-41 14,-288-62 7-14,168 62-19 17,-15 0-11-17,-19 0-7 17,-15 0 3-16,-16 7-17 12,-7 14-3-12,0 1-1 14,-8 6 0-14,10 16-5 19,18 27-6-19,18 26-3-1,21 29 8 15,34 35 27-15,17 22-3 9,23 25-1-1,15 21 3-4,14-1-8 6,18-3-4 0,12-4 3 7,0-16-7-17,59-18-4 0,46-15-13 16,49-22 16-16,42-19-11 16,57-20-8-14,54-29-5 4,20-29-1 1,8-34-1 5,-15-19-2-10,-23 0-3 13,-14-59 2-13,-22-51 0 14,-19-59 0-15,-29-43 1 3,-36-33-1 4,-36-33-4 12,-46-16-6-20,-53-4 5 0,-42-4-8 11,-4 31-10 6,-87 51-19-15,-41 56-38 1,-22 58-44 12,72 106-86-15,8 16-115 16</inkml:trace>
    </iact:actionData>
  </iact:action>
  <iact:action type="add" startTime="8447">
    <iact:property name="dataType"/>
    <iact:actionData xml:id="d2">
      <inkml:trace xmlns:inkml="http://www.w3.org/2003/InkML" xml:id="stk2" contextRef="#ctx0" brushRef="#br0">25675 9269 302 0,'0'0'140'4,"0"0"-2"1,-305-8 17 4,183 8-53 7,-9 0-20-16,-10 0-2 17,-9 0-17-15,-4 0-13 12,0 22-4-13,3 17-16 16,7 12 2-16,-1 20-9-1,0 23 18 9,3 21 6 12,-3 20 3-21,10 20-8 1,9 24-9 21,18 25 6-20,22 8 2-2,23 14 1 9,23-11 1-3,40 15-14 7,0 7 3-12,90 10 2 8,64 8-14 11,55-11 6-19,48-23-15-1,44-41-5 14,17-61 2-14,19-69-6 8,9-50-2 10,-13-79-6-17,6-68 1 13,-27-42 1-12,-30-23 1 3,-48-28 3 3,-44-13 0 10,-59-18-1-18,-58-27-4 0,-73-33-13 11,-10-31-14 5,-112-28-11-15,-51 16-20 4,-38 38-6 3,-19 58-57 12,127 240-64-20,11 38-139 0</inkml:trace>
    </iact:actionData>
  </iact:action>
  <iact:action type="add" startTime="15879">
    <iact:property name="dataType"/>
    <iact:actionData xml:id="d3">
      <inkml:trace xmlns:inkml="http://www.w3.org/2003/InkML" xml:id="stk3" contextRef="#ctx0" brushRef="#br0">24558 15893 805 0,'0'0'226'4,"0"0"-73"19,0 0-11-22,232 0-20-1,-143 0-34 13,16 0-6-13,17 0-10 16,13 0-5-16,-8 0-5 13,-3 0-15-12,-12 0-11 15,-22 0-6-16,-31 0-6 14,-23 0-5-13,-23 0-6 14,-13 0-4-14,0 0-4 20,0 0-5-21,-7 0-5 0,-79 8-8 7,-45 2 13 17,-37-7 5-24,-1 1-1 0,9-4-4 15,19 0 1-15,19 5 0 13,31-2-1-13,36 1 1 16,24-4-1-15,24 0 0 13,7 0 2-14,0 0 0 17,53 0-1-17,57 0-2 13,35 0 1-13,17 0 0 15,-37 0 0-15,-24 0 0 14,-38 0 17-13,-25 0 2 14,-23 0-8-15,-15 0-11 14,0 0 0-14,0 0 0 16,-53 0 0-16,-23 0 0 23,-19 0 0-23,9 0 0 0,16 0 0 13,18 0-42-13,14 0-52 16,21 0-72-16,17 0-80 14,0 0-140-13</inkml:trace>
    </iact:actionData>
  </iact:action>
  <iact:action type="add" startTime="18018">
    <iact:property name="dataType"/>
    <iact:actionData xml:id="d4">
      <inkml:trace xmlns:inkml="http://www.w3.org/2003/InkML" xml:id="stk4" contextRef="#ctx0" brushRef="#br0">29481 17610 517 0,'0'0'185'1,"0"0"4"8,0 0-23 6,0 0-40-15,0 0-11 15,0 0 23-15,274 0-26 16,-124 0-9-15,50 0-14 20,50 0-19-21,37 12-5 0,4 5-24 8,4-6-11 15,-23 14 1-23,-22-6-3 0,-43 6-9 11,-28-7-3-11,-42-7-9 13,-40 0-7-9,-27-5 0 9,-28-2 0-12,-32-4 0 13,-3 0 0 2,-7 0 0-15,0 0 0-1,-91 0 0 15,-82 0 0-15,-101 0 0 16,-50-21 0-15,-51-15 0 14,-11-1 0-15,24 1 0 13,35 7 0-12,59 4 0 16,58 12 0-17,64 10 0 15,64-2 0-15,42 5 0 4,32 0 0 7,8 0 0 9,27 0 0-20,106 0 0 0,86 0 0 16,97 30 0-16,38-2 0 10,10-11 0 7,-26-15 0-15,-35 7 0-1,-56-9 0 15,-37 0 0-16,-33 0 0 13,-33 0 0-12,-28 0 0 14,-30 0 0-14,-35 0 0 12,-24 0 0-12,-23 0 0 14,-4 0 0-14,-72 0 0 14,-100 0 0-15,-106 0 0 15,-74 0 0-14,0 0 0 13,-2 0 0-13,48 0 0 13,53-3 0-13,49-5 0 14,63-2 0-13,63 10 0 1,44-7 0 10,34 7 0-12,11-8 0 17,121-2 0-18,85 0 0 13,93-12 0-12,31-3 0 14,-10-2 0-15,-55 2 0 13,-65 12 0-12,-66 6 0 12,-62 7 0-12,-35 0 0 16,-29 0 0-17,-19 0 0 14,0 0 0-13,-101 0 0 14,-103 4 0-15,-91 28 0 15,-51-11 0-14,-2 4 0 15,32-10 0-15,55 7 0 13,65-2 0-13,69 5 0 2,54-23 0 12,41 4 0-14,32-6 0 13,9 3 0-13,98 1 0 11,45 8-182 5,21 4-87-16,-100-7-109 0,-33 12-840 14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17:42:06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54">
    <iact:property name="dataType"/>
    <iact:actionData xml:id="d0">
      <inkml:trace xmlns:inkml="http://www.w3.org/2003/InkML" xml:id="stk0" contextRef="#ctx0" brushRef="#br0">8910 13533 953 0,'0'0'243'4,"0"0"-112"14,0 0 8-18,0 0-38 14,0 0-17-14,0 0-17 16,0 0-8-16,0 0 3 16,0 0 7-16,0 0-14 14,0-36-6-13,-63 36-14 15,-30 0-35-16,-18 0 0 19,-10 11 0-18,-7 10 0-1,-11-2 0 11,-9 6 0 5,-12 9 0-16,-23 6 0 16,-9 10 0-15,-2 7 0-1,-14 5 0 13,-16 6 0-13,-16-3 0 21,-4 4 0-21,3-6 0 13,10 2 0-12,3-12 0 12,-19 3 0-13,3-6 0 22,-9-9 0-22,23-1 0 0,22 1 0 9,27-13 0 7,16 1 0-16,20 0 0 17,23-9 0-16,23-4 0 3,16-2 0 9,20-14 0-12,0 3 0 13,0-3 0-13,-15 0 0 11,-9 4 0-12,-18 0 0 25,2 13 0-24,-5-10 0 0,11 5 0 4,0-6 0 4,17-2 0 3,11-4 0-12,4 0 0 20,8 0 0-20,2 0 0 8,-4 0 0-3,-4 0 0 2,-15 7 0 12,0-7 0-17,-4 0 0-2,6 0 0 15,0 0 0-3,10 0 0-12,3 0 0 14,8 0 0-14,7-7 0 6,-3-3 0 7,13 2 0-13,9 8 0 15,-1 0 0-15,1-4 0 15,-13 1 0-15,-2-1 0 15,-15-2 0-14,-7 0 0 17,3-3 0-18,8 5 0 4,0 4 0 7,15 0 0-5,3 0 0 5,11 0 0-11,7 0 0 13,7 0 0 6,5 0 0-18,7 0 0-1,0 0 0 7,0 0 0 14,0 0 0-20,0 0 0-1,-2 0 0 11,2 0 0 4,0 0 0-14,0 0 0 20,0 0 0-21,0 0 0 0,0 0 0 20,0 0 0-20,0 0 0 0,0 0 0 7,0 0 0 15,0 0 0-22,0 0 0 0,0 0 0 12,0 0 0 2,0 0 0-14,13 13 0 18,10 18 0-18,2 15 0 0,-2 8 0 12,-1 6 0-5,3 5 0 2,-2 17 0 6,4 18 0-15,-1 12 0 18,3 24 0-17,1 19 0-1,3 9 0 11,-5 3 0 10,-3 5 0-21,-8-1 0 0,-4-11 0 14,-9-18 0-13,0-3 0 15,-2-9 0-16,4-11 0 4,-6-1 0 5,5-27 0 11,-5-17 0-20,0-14 0 0,0-2 0 12,0-22 0 2,0-8 0-14,0-3 0 20,0-7 0-20,0-7 0 0,0-3 0 9,0 1 0 8,0 3 0-17,0 4 0 14,6-7 0-14,-4-2 0 17,4 2 0-17,-1 3 0 19,-1-5 0-19,0 11 0 0,0 1 0 22,3 2 0-22,-7 4 0 0,0 4 0 7,0-5 0 11,0 5 0-18,0-10 0 13,0 6 0-13,0-4 0 15,0 4 0-15,0 7 0 17,0 1 0-17,0 3 0 19,0 10 0-19,0-2 0 0,0 2 0 9,0-6 0 13,0-4 0-22,0-2 0 0,0-15 0 10,0 6 0 10,0-7 0-20,0 0 0 0,0 11 0 14,0-1 0-14,0 9 0 14,0 4 0-13,0 0 0 15,0 1 0-16,0-6 0 14,0-6 0-14,0-20 0 18,0 8 0-18,0-11 0 12,0 5 0-12,0 4 0 15,0-7 0-15,0-9 0 17,0 0 0-16,0 0 0 6,0 0 0 1,0 0 0 11,0 0 0-19,0 0 0 1,0 9 0 16,29-5 0-16,15 4 0 7,5-4 0-4,3 9 0 13,5-13 0-17,2 0 0 13,9 0 0-13,10 8 0 15,-2-8 0-15,14 7 0 14,7-7 0-14,6 0 0 20,5 0 0-20,8 0 0 5,-4 0 0 2,-9 0 0 14,4 0 0-21,3 0 0 0,-3 0 0 15,11 0 0-14,0 0 0 12,7 0 0-13,-3 0 0 11,-4 0 0 9,4 0 0-20,-12 0 0 0,-3 0 0 16,-4 0 0-16,-6 0 0 13,4 0 0-13,-2 0 0 17,3 0 0-17,1 0 0 14,-2 0 0-14,-2 0 0 14,-8 0 0-13,-5 0 0 20,-8 0 0-20,0 0 0-1,2 0 0 8,2 0 0 8,5 0 0-16,1 0 0 22,5 0 0-22,4 0 0 1,-7 0 0 7,-1 10 0 13,4-7 0-21,-5 5 0 0,5-8 0 11,-17 0 0-4,-3 0 0 6,1 0 0-13,-6 0 0 12,3 0 0-12,3 0 0 20,0 8 0-20,6 1 0 7,-4-9 0 1,4 0 0-1,2 0 0-1,-2 0 0 10,4 0 0-16,18-17 0 20,-1 6 0-20,4 1 0 0,0 10 0 12,7 0 0 1,-2 0 0-13,-11 0 0 7,-11 0 0 3,-6 0 0-5,-6 0 0 6,-13 0 0-11,-1 0 0 14,1 0 0 4,-4 0 0-18,6 0 0 1,-10 0 0 14,0 0 0-14,-5 0 0 9,1 0 0-4,-11 0 0 11,-6 0 0-17,6 0 0 14,-9 0 0-14,-1 0 0 4,8 0 0 5,-3 0 0 12,8 0 0-21,-3 0 0 1,6 0 0 12,-10 0 0-10,-7 0 0 9,1-7 0-12,-3-1 0 12,-4 8 0 2,-6-10 0-14,-6 7 0 20,-7 3 0-20,0 0 0 0,-4 0 0 16,0 0 0-15,0 0 0 12,0-4 0-13,0-8 0 15,0-22 0-15,0-6 0 18,0-21 0-18,0-12 0 5,-8-17 0 4,-30-13 0 8,-13-32 0-15,3-20 0-2,-11-36 0 11,-4-34 0 2,4-30 0-13,-7-17 0 17,7-11 0-17,15 9 0 19,8 2 0-18,9 7 0-1,12 10 0 15,5 18 0-15,5 12 0 11,3 26 0 4,-4 24 0-15,2 20 0 5,-9 27 0 9,-6 19 0-14,2 6 0 16,-6 9 0-16,4-3 0 24,-8-18 0-24,-3-1 0 0,9 14-167 13,21 86-267-13,0 16-846 9</inkml:trace>
    </iact:actionData>
  </iact:action>
  <iact:action type="add" startTime="6232">
    <iact:property name="dataType"/>
    <iact:actionData xml:id="d1">
      <inkml:trace xmlns:inkml="http://www.w3.org/2003/InkML" xml:id="stk1" contextRef="#ctx0" brushRef="#br0">33445 13149 775 0,'0'0'121'4,"0"0"55"4,0 0-50 7,-232-4-11-14,150-8-4 15,-7-1-22-16,5 10-16 16,2 3-6-14,-5 0-5 9,-5 0-9-11,-5 0 8 21,-13 16-7-21,-14 3-11 0,-7 6 1 11,-4-9-16 6,-10 5 0-16,-1 4-7 17,-12-4-21-17,-4 2 0-1,-9 5 0 12,-10 0 0-12,-2 3 0 10,4-7 0-2,8-4 0 7,5 1 0-15,-3-5 0 20,5 5 0-19,-5-4 0-1,5 2 0 14,12-2 0-14,2 2 0 9,5-9 0 11,8-7 0-19,0 2 0-1,2-5 0 11,-2 4 0 5,-4 3 0-16,-4 2 0 4,-1 3 0 10,9 1 0-13,0-5 0 13,11-8 0-13,4 0 0 15,2 0 0-16,-3 0 0 13,-3 0 0-13,-9 0 0 22,-12 0 0-22,7 0 0 0,10 8 0 9,8 5 0 6,12-2 0-14,-2 5 0 6,13-7 0 0,0 0 0 8,4-2 0-15,-4 2 0 15,7-5 0-15,-1 4 0 19,4-4 0-17,7-1 0-2,9-3 0 11,14 0 0 5,10 10 0-14,-4 1 0 14,9 1 0-16,0 8 0 1,4-4 0 12,0 5 0-13,10-6 0 16,13 2 0-16,3-3 0 17,9-3 0-16,5-6 0 14,-8 2 0-15,-7 6 0 20,3-4 0-20,-16-3 0 0,5 4 0 8,-9-2 0 9,5-1 0-17,4 3 0 20,10-2 0-20,9-5 0 0,-9 10 0 11,7 6 0 9,-2 10 0-20,1 13 0 1,-1 2 0 5,8 6 0 2,-4-6 0 1,-3 2 0-1,5-6 0-4,-6 5 0 6,8 5 0-1,0 6 0-3,0 6 0 11,0 7 0-16,0 12 0 5,0 10 0 7,0 7 0-12,0-4 0 11,0 12 0-12,0 1 0 9,0 23 0 5,0 17 0-13,-13 25 0 19,3 8 0-20,-5 14 0 0,0-4 0 11,-4-19 0 8,-4-16 0-19,6-33 0 0,-2-7 0 17,4-21 0-17,5-5 0 13,6-6 0-12,4 7 0 11,0 8 0-7,0 4 0 7,0 16 0-12,0-8 0 20,0-4 0-20,0-3 0 14,4-6 0-14,6-7 0 4,-1 3 0 8,-7-10 0 3,2-1 0-15,3-22 0 16,-3-1 0-16,2-16 0 3,-4-5 0 9,-2-1 0-8,6-2 0 3,-6-10 0 11,5 5 0-18,-1-2 0 3,-2 8 0 9,6-3 0 8,-8-1 0-20,0 2 0 0,5-15 0 15,-5 6 0-15,0 5 0 14,0-10 0-13,0-5 0 18,4 3 0-19,-4-18 0 0,0 0 0 28,0 0 0-28,0 0 0 0,0 7 0 18,4 15 0-18,-2-11 0 0,5 6 0 15,-7-2 0-15,0-5 0 12,0-10 0 1,6 0 0-13,-2 0 0 22,9 0 0-22,16 0 0 0,28 0 0 15,21 0 0-15,4 0 0 19,9 0 0-19,8 0 0 8,6 0 0-7,9 0 0 12,4-17 0 5,8 0 0-17,9 9 0-1,7 4 0 15,13-3 0-15,8 7 0 14,12 0 0-14,8 0 0 19,2 0 0-19,-3 0 0 11,-12 0 0-10,-12 0 0 14,-14 0 0-15,1 0 0 18,9 0 0-17,4 0 0 2,6 0 0 8,-14-10 0-6,-9 10 0 12,-12 0 0-17,1-8 0 13,5 1 0-12,6 3 0 15,0-14 0-16,-4-1 0 12,-14 3 0-11,-1 8 0 14,-6-9 0-15,0 12 0 16,-5-2 0-15,5 7 0 16,-12-9 0-17,3-7 0 6,5 4 0 0,-9-4 0 15,6-5 0-21,1 5 0 0,-15 3 0 10,-4 10 0 9,-5-2 0-18,-8 5 0-1,8 0 0 15,3-7 0-15,8 7 0 15,8-10 0-15,-2-5 0 14,-2 11 0-14,-1-4 0 15,-6 8 0-15,-3 0 0 18,-5 0 0-18,-3-9 0 14,-6 9 0-14,-5 0 0 12,-7-8 0-12,-1 0 0 21,-5 5 0-21,-7-7 0 5,5 10 0 5,-10-7 0-6,10 7 0 3,-3 0 0 17,-14 0 0-24,2-8 0 1,-6 8 0 6,-2 0 0 13,8 0 0-20,-2 0 0 0,0 0 0 11,-4 0 0-5,-6 0 0 6,-9 0 0-12,-2-10 0 12,0 10 0 9,-9 0 0-21,-6 0 0 1,-4 0 0 11,5 0 0-12,-5 0 0 22,0 0 0-21,2 0 0-1,-2 0 0 7,8 0 0 11,-8 0 0-18,0 0 0 17,0 0 0-16,0 0 0-1,4-3 0 13,-4 3 0 4,7 0 0-17,3 0 0 0,3 0 0 13,4 0 0 5,4 0 0-18,-2 0 0 0,6 0 0 12,9-4 0-8,6-4 0 10,6 4 0-14,3-5 0 18,1 0 0-18,-14 9 0 11,-13-7 0-11,-8 4 0 16,-11 3 0-16,-4 0 0 23,0 0 0-23,0 0 0 1,0 0 0 6,0 0 0 10,0 0 0-17,0 0 0 17,0 0 0-17,0 0 0 13,0 0 0-13,0 0 0 18,0 0 0-18,0-6 0 0,0 4 0 12,0-23 0 8,0-20 0-20,0-13 0 1,0-15 0 12,0 12 0-13,0-13 0 14,0 9 0-14,0-13 0 18,0 1 0-18,0-5 0 13,0-4 0 2,0-8 0-14,0-24 0-1,-27-17 0 18,-1-12 0-18,-3-1 0 15,1 1 0-15,5 22 0 15,2 13 0-15,0 19 0 20,6 7 0-20,2 4 0 0,2 3 0 9,-1-5 0 12,3-7 0-20,5 7 0-1,1-2 0 14,-7 0 0-14,10 3 0 15,-3 2 0-15,-5 2 0 15,6 14 0-15,-5 12 0 19,-1 6 0-19,8 4 0 4,-3 7 0 2,-1-10 0 10,6 6 0-15,0-4 0 16,0-6 0-17,0 1 0 4,0 5 0 7,0 4 0-7,0 2 0 8,0 11 0 3,0 4 0-14,0 11 0 15,0 5 0-16,0-5 0 0,0-4 0 15,0-2 0-15,6-1 0 12,1-23 0-8,3 2 0 8,-1-13 0-6,-5-5 0 8,2 5 0-14,-6-9 0 14,0 9 0-14,0 2 0 18,0 8 0-18,0 15 0 5,4 12 0 2,1-5 0 8,-3 2 0-15,2 2 0 21,-4-11 0-21,8-5 0 0,-8-5 0 12,0-9 0 5,0-3 0-17,0-12 0 0,0-6 0 18,0-7 0-18,0 3 0 13,-8-6 0-12,4 1 0 14,4 7 0-15,0 8 0 13,0 12 0-11,0 3 0 14,0 4 0-16,0 8 0 14,12 2 0-14,-1 8 0 16,6 3 0-16,-9 8 0 21,-3 6 0-21,-1 2 0 1,-4 2 0 9,0 4 0 9,0-3 0-19,4-5-140 0,-2 4-141 14,15 1-306-14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17:42:06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66">
    <iact:property name="dataType"/>
    <iact:actionData xml:id="d0">
      <inkml:trace xmlns:inkml="http://www.w3.org/2003/InkML" xml:id="stk0" contextRef="#ctx0" brushRef="#br0">9401 18814 376 0,'0'0'237'6,"0"0"-66"10,0 0-54-16,0 0-5 13,0 0-13-13,0 0 9 19,0 0-10-18,0 0 16-1,0 0-5 13,68 0-26-13,-28 0-18 16,19 0-12-15,23 0 1 13,27 0-13-14,22-4 0 17,25-11-6-17,8-14 2 21,20 4-14-21,-1 4 4 1,13-4 1 10,0 6-9-4,21-2-19 7,4 5 0-13,-16 7 0 8,-22 2 0 9,-29 7 0-18,-36 0 0 1,-30 0 0 13,-24 0 0-14,-31 0 0 15,-18 0 0-15,-15 0 0 10,0 0 0 14,0 0 0-23,0 0 0 1,0 0 0 7,-42 0 0-9,-87 0 0 13,-79 16 0-12,-100-16 0 14,-40 0 0-15,-8 0 0 16,19 0 0-16,38 0 0 15,54 0 0-14,45 0 0 15,59 0 0-16,50 0 0 13,37 0 0-13,37 0 0 15,17 28 0-15,2 10 0 23,84-2-113-22,-12-19-289-1,8-17-299 9</inkml:trace>
    </iact:actionData>
  </iact:action>
  <iact:action type="add" startTime="3816">
    <iact:property name="dataType"/>
    <iact:actionData xml:id="d1">
      <inkml:trace xmlns:inkml="http://www.w3.org/2003/InkML" xml:id="stk1" contextRef="#ctx0" brushRef="#br0">18013 17851 503 0,'0'0'198'8,"0"0"-76"-4,0 0 3 11,0 0-57-15,0 0 9 14,0 0 0-14,228 15 6 18,-169-15-4-18,21 0 11 17,15-7-3-17,31-5-17 13,39 3-5-13,26-7-2 17,37 7-9-17,23 2-7 17,6 2-8-15,0 5-4-1,0 0-3 14,11 0-11-15,-1 0-6 17,3 0 14-17,0 8-15 8,-7 14-3-3,-2-12-5 6,-1 4 10-6,-12-3-3 6,-7-11-5-11,-14 0-8 18,-12 0 0-18,-27 0 0 14,-24 0 0-14,-23 0 0 17,-27 0 0-17,-32-11 0 17,-23 7 0-17,-29 0 0 6,-14 4 0 7,-11 0 0-13,-5 0 0 11,0 0 0-7,0 0 0 13,0 0 0-17,0 0 0 7,0 0 0 13,0 0 0-20,0 0 0 0,0 0 0 13,0 0 0 3,0 0 0-16,0 0 0 0,0 0 0 16,0 0 0-16,0 0 0 14,0 0 0-14,0 0 0 18,0 0 0-17,0 0 0 11,0 0 0-12,0 0 0 24,0 0 0-24,0 0 0 0,0 0 0 10,0 0 0 9,0 0 0-19,0 0 0 0,0 0 0 14,-61 0 0-14,-47 0 0 12,-73 12 0-6,-70 16 0 3,-52-3 0-5,-51 4 0 12,-26-10 0-16,5-5 0 8,-6-4 0 1,4-10 0-4,4 0 0 5,-9 0 0-5,16 0 0 2,22 10 0 16,32 5 0-22,55 14 0-1,61 0 0 8,51 0 0 11,44-4 0-18,42-5 0-1,31-12 0 15,20-8 0-15,8 0 0 14,0 0 0-14,59 0 0 13,63 0 0 5,59-8 0-18,38-30 0 0,49-9 0 15,27-3 0-14,17 0 0 16,21-3 0-17,-6 16 0 8,-9 9 0 5,-6 12 0-13,-1 0 0 12,-9 11 0-2,14-12 0-10,0-2 0 7,-2-6 0 3,-23-3 0 4,-28-5 0-13,-48 8 0 11,-38 12 0-12,-46 11 0 16,-34 2 0-16,-34 0 0 18,-32 0 0-18,-22 0 0 16,-5 0 0-15,-4 0 0 9,0 0 0-10,0 0 0 7,0 0 0 8,0 0 0-15,0 0 0 14,0 0 0-14,0 0 0 12,0 0 0 7,-53 0 0-19,-39 0-202 0,33 0-123 16,6 0-365-16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3T18:06:24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265">
    <iact:property name="dataType"/>
    <iact:actionData xml:id="d0">
      <inkml:trace xmlns:inkml="http://www.w3.org/2003/InkML" xml:id="stk0" contextRef="#ctx0" brushRef="#br0">31304 4849 482 0,'14'-10'267'39,"-7"10"-125"-39,-1 0 5 0,-6 0-55 0,0 0-21 0,0 0-19 0,0 0-14 0,0 0 15 0,0 0 12 13,0 0 11-13,0 0-18 15,0 0-15-15,0 0-18 16,0 0-15-16,-36 0 15 14,-8 0-10-14,-4 13-4 10,-1-4-7 10,-8-6 0-20,7 1-3 0,-1-4 0 21,5 3-2-21,10 6 1 0,-2 4-1 10,-4 8-6 12,0 7 7-22,0 13 1 0,1 3 3 7,1 2-2 14,0-2-1-21,11-7-1 0,-1 4 3 10,9 5-3 12,-2 1 2-21,15 10 5-1,-5 2-4 7,13-3 6 13,0 1-5-20,0 4 0 0,0 2 6 17,0-1-2-17,21-15-2 14,13-10 1-14,6-3 0 16,6-5 0-16,5-1 2 13,2-1-3-13,1-1 1 25,5-10-4-25,-6-4 9 0,19-9-2 6,-3-3 2 19,5 0-6-25,8 0-3 0,-4-3 4 13,-2-9-3-13,-2 8 4 16,-15 1 3-16,0 3 4 14,-17 0-4-14,-6 0-8 15,-9-6-3-14,3-13-4 13,-1-18 2-14,-2-20-2 18,-1-14 4-18,-5-11-2 12,-4-2 1-12,-9-2 0 16,-8 1 1-16,0-11-2 14,0 6-1-14,-36 6 1 22,-16 10-1-22,9 20 2 0,-3 22-8 9,2 7 6 12,-11 9-5-21,-4 13 5 0,-15 3-14 7,3 0-8 17,-9 0-21-24,10 32-32 0,-2 18-69 7,62-27-172 15,6 6-543-22</inkml:trace>
    </iact:actionData>
  </iact:action>
  <iact:action type="add" startTime="27428">
    <iact:property name="dataType"/>
    <iact:actionData xml:id="d1">
      <inkml:trace xmlns:inkml="http://www.w3.org/2003/InkML" xml:id="stk1" contextRef="#ctx0" brushRef="#br0">31436 7711 6 0,'0'0'21'1,"0"0"14"11,0 0 69-12,0 0 8 16,0 0 11-16,0 0 25 15,0 0 3-15,0-28-30 15,0 28-42-14,0 0-25 13,0 0-22-14,0 0-15 15,0 0 1-15,0-4 7 19,0 1 28-19,0-3-13 12,0 4 4-12,-4-4 0 13,-15-1-10-12,-6 3-13 14,-4-4-7-15,-5 2 2 14,-6 6-13-14,-2 0 0 22,2 0 13-22,0 0-7 0,4 14-2 9,-4 11 10 13,8-3 3-22,-6 7 1 0,0-1-4 25,9 3 3-25,-7 6-13 0,-2-2-4 5,8 6-1 14,3 5 0-19,8-2 5 12,2 5-2-12,5 1 1 15,9-3 2-15,-1 0-2 14,4-7 1-14,0-2-2 17,0-7 7-17,0 7 3 21,0-2-1-21,0 8 0 0,19 2-4 16,7-1 1-16,-3-4-9 8,8-1 2 10,-1-6-2-18,4-3 8 19,8-5-1-19,-2-11-6 0,12-10 0 16,7-5-2-16,13 0 6 12,8 0 2-11,11-12 2 14,1-22 1-15,1-3 3 15,4-3-10-15,-15-2 2 23,-4-1-4-23,-10-1 0 1,-14 1 1 5,-13-4-3 16,-10-12-1-22,-16-14 0 0,-11-17-1 8,-4-15 0 14,0-2 1-22,-46 14-1 0,-22 18 0 10,-10 25-2 10,-8 28-5-20,-5 14 3 0,1 8 3 8,1 0 1 14,7 0-17-22,12 19-44 0,7 30-56 16,49-16-108-16,9-1-324 13</inkml:trace>
    </iact:actionData>
  </iact:action>
  <iact:action type="add" startTime="28574">
    <iact:property name="dataType"/>
    <iact:actionData xml:id="d2">
      <inkml:trace xmlns:inkml="http://www.w3.org/2003/InkML" xml:id="stk2" contextRef="#ctx0" brushRef="#br0">31422 10146 374 0,'0'0'174'9,"0"0"6"6,0 0-35-15,0 0-37 13,0 0-54-13,0 0-15 16,0 0-2-16,59-138-10 15,-59 138 1-15,-21 0 11 21,-21 0 9-21,-3 0-22 0,-10 0-9 8,-1 25-6 4,-3 3-3 7,2 8-7-19,2 4 3 0,0 6-4 21,7 4 8-21,6-6-6 0,6 5 12 10,8 5 3 7,-1 3 0-17,18-2 2 12,-3 5-7-12,5-5 1 22,3-2-8-22,-3-12 8 0,9 0 0 23,0-1-4-23,0 3 9 1,0-3-2 5,0 5 4 10,15-4-4-16,12-1-1 14,9 6-5-14,15-4 2 16,-5-12 2-16,13-5-5 14,17-12 3-14,-6-13 4 15,18 0 0-14,7 0-1 21,-2 0 10-22,-1-13 1 0,-3 1 8 10,-22-1-9 9,-8 6-6-19,-17 3-12 0,-12-7-3 16,-13-10-4-15,0-8-5 10,-15-21 1-9,-2-18-3 15,0-9 7-17,-2-15-2 14,-45 6 2-14,-3 10-6 16,-13 11 3-16,-1 15-2 15,-3 4-6-15,-1 11-8 15,9 1-13-14,9 2-21 12,8 4-27-13,4 7-71 22,36 21-64-22,-3 0-506 0</inkml:trace>
    </iact:actionData>
  </iact:action>
  <iact:action type="add" startTime="33773">
    <iact:property name="dataType"/>
    <iact:actionData xml:id="d3">
      <inkml:trace xmlns:inkml="http://www.w3.org/2003/InkML" xml:id="stk3" contextRef="#ctx0" brushRef="#br0">26780 13821 219 0,'0'0'136'4,"0"0"-54"3,0 0 27 7,0 0 28-14,0 0-31 16,0 0 2-16,0 0 33 22,0 79-41-22,0-70-9 0,0-5-23 8,0-1-13 18,-32 2-18-26,-38-1-1 0,-14 5-9 7,-2 3-23 11,4-9-4-18,12 14-2 0,13-2-49 16,21 3-86-15,36-14-107 13,0-1-647-14</inkml:trace>
    </iact:actionData>
  </iact:action>
  <iact:action type="add" startTime="34589">
    <iact:property name="dataType"/>
    <iact:actionData xml:id="d4">
      <inkml:trace xmlns:inkml="http://www.w3.org/2003/InkML" xml:id="stk4" contextRef="#ctx0" brushRef="#br0">26780 16348 743 0,'0'0'225'18,"0"0"-65"-18,0 0-67 0,0 0-16 16,0 0-43-16,0 0-26 22,-285 65-6-22,239-57-2 0,10-1-2 9,8-7-64 12,28 0-147-20,0 0-415-1</inkml:trace>
    </iact:actionData>
  </iact:action>
  <iact:action type="add" startTime="35404">
    <iact:property name="dataType"/>
    <iact:actionData xml:id="d5">
      <inkml:trace xmlns:inkml="http://www.w3.org/2003/InkML" xml:id="stk5" contextRef="#ctx0" brushRef="#br0">27068 18733 508 0,'0'0'225'8,"0"0"-39"2,0 0-66 9,0 0-10-19,0 0-42 0,0 0-17 14,-286 15-19-13,212-15-20 37,4 0-8-38,9 0-4 0,15 0-4 0,4 0-72 0,38 0-124 7,4 0-436 11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3T18:06:24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88">
    <iact:property name="dataType"/>
    <iact:actionData xml:id="d0">
      <inkml:trace xmlns:inkml="http://www.w3.org/2003/InkML" xml:id="stk0" contextRef="#ctx0" brushRef="#br0">28861 2504 402 0,'0'0'183'7,"0"0"-62"14,0 0 22-21,0 0-38 0,0 0-44 24,0 0-36-24,0 0 58 0,0 0-37 6,-174-29 1 15,72 29-17-21,-3 23-13 9,-5 27 5-9,5 12-8 24,6 7 6-24,13 25-5 0,12 17-9 6,15 18 11 18,19 19-5-24,17-1 15 0,23 7-11 6,0-1 19 18,50 2-16-24,66-5-1 0,44-19 0 14,30-38 12-14,8-34-18 16,-17-47 8-16,-12-12-14 14,-24-83 10-14,-10-67-14 16,-23-43-2-16,-24-19 0 22,-37 3-2-22,-34 38 1 0,-17 42 1 8,0 49-18 10,-45 41-77-18,-32 31-47 19,28 8-39-19,-12 12-344 0</inkml:trace>
    </iact:actionData>
  </iact:action>
  <iact:action type="add" startTime="4964">
    <iact:property name="dataType"/>
    <iact:actionData xml:id="d1">
      <inkml:trace xmlns:inkml="http://www.w3.org/2003/InkML" xml:id="stk1" contextRef="#ctx0" brushRef="#br0">29192 5391 351 0,'0'0'302'12,"0"0"-189"-12,0 0-6 10,0 0 6 10,0 0-15-20,0 0-19 0,-295-40-16 16,167 68-7-16,-3 13-20 14,5 8-8-14,1 13-14 16,22 20-3-16,15 15 1 14,24 30 1-14,22 20 1 25,36 3 13-25,6 5-6 0,29-8-17 5,87-11 17 19,42-17 2-24,36-31-5 0,27-38-6 7,-3-50-10 8,-23-3 2-15,-36-97 1 16,-41-41-5-16,-47-39 3 23,-56-29-6-23,-15-7 3 0,-36 23-1 5,-55 41-19 15,-14 65-97-20,-9 64-44 20,66 23-139-20,6 63-548 0</inkml:trace>
    </iact:actionData>
  </iact:action>
  <iact:action type="add" startTime="5543">
    <iact:property name="dataType"/>
    <iact:actionData xml:id="d2">
      <inkml:trace xmlns:inkml="http://www.w3.org/2003/InkML" xml:id="stk2" contextRef="#ctx0" brushRef="#br0">28910 8088 509 0,'0'0'178'3,"0"0"-49"2,0 0-52 13,0 0-26-17,0 0-31-1,0 0 2 22,-268 29 33-22,148-1 9 0,-4 16-17 8,-9 21-1 14,0 25-8-22,11 13-2 1,15 19-13 6,16 8-7 7,22 14 0-14,20 15 0 18,41 4-7-18,8 10 14 20,88-6-4-20,85-19 11 0,52-26-5 31,41-44-10-31,-3-63-4 0,-27-15 14 0,-44-109-4 13,-63-76-8-12,-47-51-7 14,-59-34-3-15,-23-3-3 14,-44 28 0-14,-51 45-13 10,-8 45-65 11,-11 42-61-21,55 113-33 0,12 0-227 15</inkml:trace>
    </iact:actionData>
  </iact:action>
  <iact:action type="add" startTime="7858">
    <iact:property name="dataType"/>
    <iact:actionData xml:id="d3">
      <inkml:trace xmlns:inkml="http://www.w3.org/2003/InkML" xml:id="stk3" contextRef="#ctx0" brushRef="#br0">28746 11269 415 0,'0'0'248'12,"0"0"-114"-12,0 0-34 30,0 0-32-30,0 0-34 0,0 0-10 0,0 0 8 24,-102-85 5-24,14 85 2 0,-15 0-14 16,-7 7 1-16,1 52-8 20,7 22 0-20,20 25 8 1,11 18-13 19,26 1 19-19,14 7-9 5,26-18 6 12,5-12-1-18,30-13 0 0,80-14 15 14,48-20-26-14,40-17-6 16,10-38 11-16,-14 0-12 14,-21-70-8-14,-40-31 0 17,-43-21 5-17,-41-18-6 21,-39 0-1-21,-10 15 0 0,-23 31-10 9,-51 41-57 12,-10 44-101-21,34 9-166 0,3 41-536 13</inkml:trace>
    </iact:actionData>
  </iact:action>
  <iact:action type="add" startTime="8645">
    <iact:property name="dataType"/>
    <iact:actionData xml:id="d4">
      <inkml:trace xmlns:inkml="http://www.w3.org/2003/InkML" xml:id="stk4" contextRef="#ctx0" brushRef="#br0">28979 14146 501 0,'0'0'226'13,"0"0"-18"-13,0 0-53 23,-271 47-60-23,167-12-36 0,-12 1-14 7,3 12-22 21,3 11 4-28,15 6-15 0,9 17 2 9,12 10-4-8,13 11-6 13,19 12 7-14,21-8 4 16,21 5 5-16,17 7 8 11,90-1 10 8,55-7-8-19,41-22-18 0,3-39-8 14,-8-45-2-14,-29-5 7 17,-30-65-2-17,-21-54 7 14,-36-36-10-14,-29-26-4 16,-30-6 0-16,-23 19-3 21,-17 30-2-21,-65 42-49 0,-17 45-56 8,-15 37-37 14,64 14-138-22,9 43-545 0</inkml:trace>
    </iact:actionData>
  </iact:action>
  <iact:action type="add" startTime="9321">
    <iact:property name="dataType"/>
    <iact:actionData xml:id="d5">
      <inkml:trace xmlns:inkml="http://www.w3.org/2003/InkML" xml:id="stk5" contextRef="#ctx0" brushRef="#br0">28847 17303 317 0,'0'0'179'18,"0"0"-87"-17,0 0 52-1,0 0-36 7,0 0-61 12,-314-191 2-19,200 146-12 12,11-2-13-12,8 20-5 16,6-1 0-16,22 18-8 14,8 10 7-14,10 0-1 15,-1 29 21-15,4 54 3 15,5 10-10-15,1 26-10 22,5 4-10-22,24-2 4 0,11 10 5 16,0 9 9-16,72-10-1 14,31-7 22-14,26-21-20 16,3-42-11-16,9-30-2 10,1-30 6-7,-10 0-10 9,3-78-3 7,-13-40-4-19,-10-31-6 0,-15-13 2 16,-27-6 0-15,-32-4-4 20,-28 10 1-21,-10 19-1 0,0 24-12 9,-44 28-80 12,-34 44-38-21,25 47-126 0,9 0-650 8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3T18:06:24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75">
    <iact:property name="dataType"/>
    <iact:actionData xml:id="d0">
      <inkml:trace xmlns:inkml="http://www.w3.org/2003/InkML" xml:id="stk0" contextRef="#ctx0" brushRef="#br0">18612 6625 257 0,'0'0'189'10,"0"0"-43"-10,0 0 22 8,0 0-6 14,0 0-33-21,0 0-18-1,0 0-8 22,0 0-10-22,0 0 3 1,0 0-20 9,0 0-8 7,0 0-9-17,0 0-13 7,0 0-6 18,0 0-12-25,0 0-1 0,-21-3-12 0,-32-22 11 25,-14-12 27-25,3 9-31 0,-3-5 0 13,2 8-3-13,-7 5 7 19,5 2-11-19,-7 12 11 2,-4 0-8 14,6 3-11-15,-4-1-7 9,-10-6 0 11,-7 10 0-21,-10-2 0 0,-7 2 0 13,3 0 0-13,0 0 0 15,3 0 0-15,-3 0 0 15,-9 0 0-15,0 0 0 15,2 0 0-15,0 0 0 14,5 0 0-14,6 0 0 16,4 0 0-16,10 0 0 22,-2 0 0-22,3 0 0 1,6 0 0 6,2 0 0 16,8 0 0-23,-2 0 0 0,11 0 0 9,0 0 0 12,4 0 0-21,0 0 0 0,4 0 0 7,0 0 0 13,1-9 0-19,-5 2 0 18,2-2 0-19,-11 0 0 0,7 2 0 13,-6 7 0-13,-3 0 0 16,-2 0 0-16,-6 0 0 13,-4 0 0-13,0 0 0 23,-2 0 0-23,-7 0 0 0,1 0 0 8,-3 0 0 7,0 0 0-15,-6 0 0 15,11 0 0-15,-3 0 0 21,0 0 0-21,5 0 0 0,-9 0 0 16,-8 3 0-16,-5 10 0 14,-14-1 0-14,-17 9 0 16,-2-2 0-16,-11 3 0 14,-4-6 0-14,5 0 0 17,5-7 0-16,11-1 0 13,13-4 0-14,10 0 0 15,7-1 0-15,14 1 0 23,9 4 0-23,11 1 0 0,-3 4 0 7,0 3 0 15,9-4 0-22,-5 1 0 0,1-5 0 7,-3-1 0 16,-2-7 0-23,5 0 0 1,-3 0 0 6,7 0 0 15,4 0 0-22,2 0 0 0,10 0 0 7,5 0 0 17,2 0 0-24,10 4 0 0,5 2 0 11,4-3 0 5,12-3 0-16,5 0 0 0,6 0 0 23,0 0 0-23,0 0 0 0,0 0 0 8,0 0 0 14,0 0 0-22,0 0 0 1,0 0 0 29,0 12 0-30,0 20 0 0,0 11 0 0,0 22 0 16,0 11 0-16,0 11 0 14,17 15 0-14,-5-5 0 16,-1 3 0-16,-7-13 0 10,-2 1 0 9,-2-8 0-19,0 7 0 0,9-2 0 14,-9 9 0-13,4 9 0 14,0 12 0-15,0 15 0 15,5 8 0-15,-5 11 0 16,2 1 0-16,3-7 0 23,-1-5 0-23,7-7 0 0,-7-9 0 6,-1 8 0 16,9 11 0-21,-7 1 0-1,4 15 0 9,-3-10 0 11,-2-14 0-20,-5-11 0 0,9-14 0 8,-8-11 0 15,-1 0 0-23,7 6 0 0,3 1 0 21,-3-3 0-21,5 10 0 0,-2-3 0 9,1-1 0 9,-7-5 0-18,3-9 0 11,-10 2 0-11,0-5 0 16,0-7 0-15,0-11 0 13,0-11 0-14,0-7 0 15,0-12 0-15,0-6 0 15,0-4 0-15,0-7 0 21,0 0 0-21,9 6 0 1,1 7 0 14,-1 12 0-15,-3 5 0 15,11 12 0-15,-9 1 0 16,-4 7 0-16,1 3 0 13,-1-9 0-13,-4-8 0 16,0-17 0-15,0-19 0 9,0-4 0 10,0-2 0-20,0-6 0 0,0-1 0 22,0 1 0-22,0 3 0 0,0 8 0 12,0 14 0 8,0-1 0-20,0-5 0 0,0 1 0 9,0-4 0 10,0-13 0-19,0 0 0 0,0-7 0 7,0-7 0 15,0-2 0-21,0 0 0-1,0 0 0 8,0 0 0 14,0 0 0-22,0 0 0 0,0 0 0 16,0 0 0-16,0 0 0 14,15 0 0-14,14 0 0 21,20-2 0-21,-1-14 0 1,-4-2 0 7,9 11 0 8,2-3 0-16,-3 2 0 14,7 8 0-14,7-4 0 16,-5 4 0-16,2 0 0 21,7 0 0-21,1 0 0 1,3 0 0 9,4 0 0 11,4 10 0-21,0 2 0 0,5-1 0 13,1-3 0-13,5 1 0 16,0-1 0-16,8 9 0 14,2-5 0-14,-2 4 0 15,-8-4 0-15,-2-5 0 22,-7-7 0-22,4 6 0 0,7-6 0 8,0 3 0 14,10 6 0-22,1-2 0 1,5 5 0 7,-5 1 0 15,-3 2 0-23,-6 0 0 0,-6-5 0 8,-3 8 0 13,1-11 0-21,-7 3 0 0,8-2 0 8,-1-1 0 14,10-3 0-22,2-4 0 0,0 0 0 17,3 0 0-17,-12 0 0 13,-1 0 0-13,-1 0 0 15,-3 0 0-14,3-4 0 13,1-3 0-14,-5-7 0 21,3-3 0-21,4-2 0 0,-3-4 0 9,-8 0 0 4,-8 11 0 12,-6 2 0-25,-14 1 0 0,5 9 0 0,0-6 0 13,-2 6 0-12,7-3 0 14,3 3 0-15,0 0 0 14,9-4 0-13,2 4 0 14,4-3 0-14,1 3 0 10,3 0 0 9,0 0 0-20,1 0 0 0,3 0 0 14,-3 0 0-14,1 0 0 15,9 0 0-14,-2 0 0 20,0 0 0-21,-13 0 0 0,-4-9 0 8,-4 0 0 14,-11 5 0-22,0 4 0 0,0-3 0 7,-4 3 0 16,0-4 0-23,0-1 0 0,-2 2 0 8,9-7 0 16,3-1 0-23,1-5 0-1,-5 0 0 11,-10-2 0 5,-5 7 0-16,-16 3 0 0,0 4 0 15,-11-2 0-14,0 3 0 13,-2-4 0-14,-2 2 0 21,0 1 0-21,-6-1 0 0,-5 5 0 9,3 0 0 13,-7 0 0-22,0 0 0 0,-4-4 0 7,0 4 0 16,0 0 0-22,0 0 0-1,0-19 0 15,0-18 0-15,0-16 0 14,2-22 0-14,-2-6 0 17,9-13 0-17,-1-17 0 9,-4-15 0 11,5-13 0-20,4 1 0 0,-3-2 0 16,3 5 0-16,1 13 0 13,1 8 0-12,2 8 0 13,6 0 0-14,0-13 0 16,-6-3 0-16,6-18 0 22,-8-3 0-22,-2-4 0 0,-11-3 0 8,-2 19 0 14,6 20 0-22,-6 22 0 0,0 28 0 8,7 11 0 13,-3 6 0-21,-2-6 0 0,4-15 0 8,-2-9 0 15,-4-15 0-23,0-9 0 1,0-2 0 19,0-4 0-20,0 2 0 0,0-5 0 10,0-7 0 11,0-1 0-21,0 14 0 0,0 13 0 7,0 20 0 17,-4 16 0-24,-8-2 0 0,-1-9 0 8,2-5 0 9,-12-19 0-17,-8-13 0 13,-7-15 0-13,-4-4 0 21,2-3 0-21,6 4 0 0,2-1 0 18,9 13 0-18,4 12 0 9,11 11 0 10,8 18 0-19,0 20 0 0,0 12 0 13,0 22 0-13,23 11 0 17,11 0-127-17,-18 0-126 10,1 11-148 31</inkml:trace>
    </iact:actionData>
  </iact:action>
  <iact:action type="add" startTime="5974">
    <iact:property name="dataType"/>
    <iact:actionData xml:id="d1">
      <inkml:trace xmlns:inkml="http://www.w3.org/2003/InkML" xml:id="stk1" contextRef="#ctx0" brushRef="#br0">18772 12790 389 0,'0'0'197'11,"0"0"-12"-1,0 0-9-10,0 0-9 22,0 0-39-22,0 0-27 0,0 0-14 9,-59 0 27 12,-19 0-60-21,-8 0 5 0,-9 0 1 16,-11 0-17-16,-12 3 19 11,-8 22-13 8,-15 3-2-19,-13-7-12 1,-17-1-3 8,5-8-9 12,-3-3-3-21,3 0-1 0,-3 1-19 14,-8 8 0-13,0 7 0 9,-10-5 0 17,5 5 0-26,10-6 0-1,-3-1 0 0,13-11 0 7,8-2 0 15,19-5 0-22,6 0 0 0,22 0 0 7,-5 0 0 16,19 0 0-23,5 0 0 0,4-5 0 7,10 1 0 16,-2 1 0-23,-2 3 0 0,-8 0 0 8,-9 0 0 14,-8 0 0-22,1 0 0 0,-1-10 0 22,19 2 0-22,4-11 0 0,10 6 0 9,-1 1 0 11,-9 3 0-20,-3 5 0 0,-1 4 0 9,-2 0 0 12,-5 0 0-21,0 0 0 1,-5 0 0 7,11 0 0 7,5 0 0-15,6-3 0 23,-4-9 0-23,-4 2 0 0,-10 3 0 14,3-1 0-14,-8-2 0 16,-4 3 0-16,12-1 0 13,3-2 0-13,0 7 0 16,-5 3 0-16,0 0 0 14,-14 0 0-13,0 0 0 14,-7 0 0-15,-6 13 0 15,-4 8 0-15,-11-5 0 16,0-3 0-16,3 2 0 21,7-7 0-21,5 5 0 0,9-1 0 9,16-5 0 14,11 3 0-23,17-3 0 0,14-2 0 9,15-5 0 3,7 0 0-12,18 0 0 15,3 0 0-14,8 0 0 22,0 0 0-23,0 0 0 0,0 0 0 15,0 0 0-15,0 20 0 15,-7 16 0-15,-1 18 0 14,2 24 0-13,-3 2 0 12,1 20 0-13,2 9 0 16,6 13 0-15,-3 9 0 13,-3 3 0-14,2-6 0 16,-5-6 0-16,9-11 0 14,0 8 0-14,0 6 0 17,0 19 0-17,0 20 0 20,0 12 0-20,0-2 0 0,0-6 0 15,0-9 0-15,0-20 0 16,0-25 0-16,-8-11 0 13,-7-13 0-13,15 4 0 19,0-1 0-19,0 10 0 7,0-9 0 15,0 21 0-22,0 10 0 0,19 27 0 21,-2 8 0-21,2 2 0 0,-6-7 0 7,-3-12 0 16,-6-11 0-23,-1-5 0 0,-3-9 0 8,0 8 0 7,0-8 0-15,0-7 0 14,0-17 0-14,0-16 0 23,-11-13 0-23,-4-11 0 0,7-9 0 9,2-18 0 11,6 11 0-20,0-19 0 0,0 15 0 16,0 3 0-15,0-9 0 13,0-3 0-14,0 3 0 21,0-9 0-21,0 6 0 0,0-3 0 9,0-3 0 8,10 5 0-17,-2-6 0 13,-3-11 0-13,5 5 0 21,-6-2 0-21,-4-3 0 1,3-3 0 14,1-4 0-15,4 0 0 12,-4 0 0 9,3 4 0-21,18 0 0 0,2 5 0 11,-1-1 0-11,12-1 0 17,-7 3 0-17,3-7 0 14,8 13 0-14,4-16 0 12,1 9 0 1,12-9 0-13,12 0 0 20,7 0 0-19,9 0 0-1,-3 0 0 22,-2 0 0-22,-8 0 0 0,4 0 0 9,-4 0 0 12,21 0 0-21,-1 0 0 0,3 0 0 8,5 0 0 14,-10 0 0-22,-5-9 0 0,-12 2 0 8,8 7 0 14,-5 0 0-22,12 0 0 0,5 0 0 17,10 0 0-17,3 0 0 13,-3 0 0-13,-14 0 0 21,-1 0 0-21,-12 0 0 1,0 0 0 10,2 0 0-1,-4 0 0 7,13 0 0-17,-3 0 0 0,3 0 0 21,12-12 0-21,2 2 0 0,3 3 0 10,-10-1 0 10,-11-5 0-20,-16 9 0 0,-12 0 0 16,8 4 0-16,-8-7 0 14,2-3 0-14,9 2 0 17,-1 4 0-17,11 4 0 13,-4 0 0-13,8 0 0 17,0 0 0-17,-2 0 0 14,-8 0 0-14,-5 0 0 16,7 0 0-16,8 0 0 24,-8 0 0-24,8-7 0 0,1-1 0 6,-3-2 0 10,0 10 0-16,2 0 0 13,0 0 0-13,0 0 0 23,3 0 0-23,-3 0 0 0,6-7 0 8,-8-1 0 14,-6 4 0-21,-9 4 0-1,-1 0 0 8,-5 0 0 13,8 0 0-21,-14 0 0 0,10 0 0 21,6 0 0-21,-1 0 0 0,-1 0 0 9,7 0 0 10,-6 0 0-19,5 0 0 12,5 0 0-12,-4 0 0 15,8 0 0-14,5 0 0 12,5 0 0-13,-5-9 0 16,-3 2 0-16,-2 7 0 17,-8-8 0-16,-2 8 0 16,-7-10 0-17,-8 7 0 0,0-1 0 11,2-1 0 8,-5 5 0-19,-1 0 0 0,10 0 0 13,11 0 0 4,0 0 0-16,-3 0 0-1,3 0 0 15,-15 0 0-15,-2 0 0 14,0 0 0-14,-15 0 0 17,-4 0 0-17,-4 0 0 23,-13 0 0-23,2 0 0 0,-4 0 0 7,-8-7 0 15,5 7 0-22,-7 0 0 0,-5 0 0 8,0 0 0 13,-4 0 0-21,5 0 0 0,-1 0 0 9,6-9 0 14,-3 9 0-23,-3 0 0 0,-4 0 0 20,0 0 0-20,8 0 0 0,-8 0 0 10,0-9 0 5,0 9 0-14,0 0 0 12,0 0 0-13,0 0 0 15,0 0 0-15,0 0 0 14,0 0 0-14,0 0 0 22,0 0 0-22,0-7 0 0,0-14 0 9,0-23 0 12,0-19 0-21,0-5 0 1,0 6 0 14,0-3 0-15,0 12 0 16,0-1 0-16,0 7 0 15,0-6 0-15,0-18 0 13,0-2 0-13,0-1 0 17,0 2 0-17,0-2 0 9,0 11 0 12,0 19 0-21,0 4 0 0,0 6 0 24,0-3 0-24,0-7 0 0,0-1 0 8,0-13 0 4,0-2 0-12,0 2 0 20,0-3 0-20,0-4 0 3,0-9 0 9,0-23 0 0,0-15 0-12,0-6 0 14,0-1 0-14,0 13 0 17,0 12 0-16,0 14 0 18,0-2 0-19,0-12 0 0,0-2 0 18,0-4 0-17,0-2 0 10,0-14 0-11,0-14 0 15,0-14 0-15,0-6 0 18,0-1 0-18,0 12 0 14,0 8 0-14,0 9 0 12,-19 12 0-12,9 12 0 19,1 23 0-18,5 15 0 18,0 7 0-18,-2 4 0-1,6-17 0 10,-3-6 0 9,3-15 0-18,-4-24 0-1,-8-18 0 10,5-15 0 4,-1-8 0-14,8 18 0 16,0 19 0-16,0 31 0 14,0 18 0-14,0 16 0 29,0 9 0-29,0 10 0 0,0-3 0 0,0 9 0 10,4 10 0 2,-4-1 0-12,4 4 0 16,-4-1 0-16,0-3 0 19,0-5 0-19,0 6 0 0,0-2 0 9,0 4 0 10,0 8 0-19,0-2 0 10,0 4 0-9,0 3 0 16,0 0 0-17,0 0-124 21,0 28-88-21,0 0-148 0,0 16-905 18</inkml:trace>
    </iact:actionData>
  </iact:action>
  <iact:action type="add" startTime="10660">
    <iact:property name="dataType"/>
    <iact:actionData xml:id="d2">
      <inkml:trace xmlns:inkml="http://www.w3.org/2003/InkML" xml:id="stk2" contextRef="#ctx0" brushRef="#br0">1691 14455 393 0,'0'0'336'0,"0"0"-152"14,267 0-60-4,-155 0-7-9,34 0-35 13,33-15-10-14,21 2 24 16,19 1-2-15,13-1-25 21,4 1 7-22,23-7-48 0,25-6 15 5,28-13 4 17,34 2-14-22,23 4-14 10,-3 0 17-10,1 10-7 19,-15 7-1-19,-15 5-2 19,-21 2-1-19,-10 1-18 1,-20-18-2 9,-18-3-4 4,-3 6 1-14,-12 15-2 15,-25-1 0-15,-24 8 1 19,-31 0 0-19,-47 0 3 0,-39-9-4 15,-41 5 0-15,-31 0-7 14,-11 0 7-13,-4 4 4 22,0 0 3-23,-55 0-7 1,-84 0 0 14,-55 21 7-15,-60 16-4 13,-35-2 7-13,-40-2-8 16,-35-4 11-16,-56 9 12 16,-64 2-20-16,-69 10-5 14,-41-6 0-14,-6-4 0 14,33-6 0-14,38-5 0 16,48 4 0-16,49 2 0 14,43 11 0-14,62-5 0 23,57 3 0-22,76-10 0-1,66-6 0 7,65-9 0 13,37-14 0-20,26-5 0 5,0 0 0 0,80 0 0 10,62 0 0-15,62 0 0 15,59-20 0-15,79-9 0 15,60-8 0-15,77-7 0 24,52-2 0-24,12-8 0 0,3 7 0 11,-32 1 0 2,-42 5 0-13,-42 13 0 19,-42 3 0-19,-36 4 0 0,-32-2 0 18,-38 6 0-18,-31 0 0 12,-63 9 0-12,-49 8 0 20,-57-4 0-20,-46 4 0 8,-26 0 0 12,-10-3 0-19,-2 3 0-1,-120 15 0 13,-91 38 0-13,-97 18 0 14,-98-20 0-14,-96-16 0 22,-97-16 0-22,-67-19 0 0,-8 0 0 8,40 0 0 13,71 0 0-21,80 0 0 0,89 29 0 10,80 24 0 12,82 8 0-22,89-15 0 0,73-18 0 23,72-16 0-23,95-8 0 0,124-4-101 5,-42 0-199 11,-13 0-221-16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3:34:03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49">
    <iact:property name="dataType"/>
    <iact:actionData xml:id="d0">
      <inkml:trace xmlns:inkml="http://www.w3.org/2003/InkML" xml:id="stk0" contextRef="#ctx0" brushRef="#br0">15814 4721 528 0,'0'0'255'24,"0"0"-114"-24,0 0-34 0,0 0-22 0,0 0-30 1,0 0-18-1,0 0 0 0,-5-15-1 0,-18 5 5 0,-4 7 48 0,-15-6-28 0,2 6-15 9,-5 3-5 2,-10 0-1-10,1 0-8 10,-10 0-8-1,-5 0-8 6,4 0-5-16,-5 15 0 1,7 10 2 18,8 7-7-19,-2 14 4 14,11 7-1-14,-11 9-2 15,13 3 3-14,-1 5-4 14,7 7 5-15,5 1-7 15,7 12 6-15,5 11-1 14,5 17 5-13,13 4-2 13,-1 3 4-13,4-5-4 16,0 5 6-17,0 0-6 15,30 7-5-14,10-5 10 1,17-17-7 60,2-8 3-62,4-17-5 0,11-2 4 0,-3-11-5 0,7-6 1 0,-6-4-4 0,-7-18 0 0,-6-16-1 14,-6-16-2-14,8-12 4 22,15 0-5-22,10-56 0 0,22-37-2 9,8-35 1 8,-3-12 0-17,-9-14 1 12,-18-14-1-11,-23-6 0 15,-21-23 0-15,-25-21 2 12,-17-9-2-13,-4-10 1 18,-68 3-1-17,-18 31-1-1,-16 35 2 17,-7 42-2-17,3 48 1 21,1 38 0-21,7 27 1 0,14 13 4 9,6 0-4 4,14 0 0-13,18 0-24 20,18 5-27-20,9 3-70 13,14-1-64-13,9 1-138 13,0-4-817-12</inkml:trace>
    </iact:actionData>
  </iact:action>
  <iact:action type="add" startTime="4437">
    <iact:property name="dataType"/>
    <iact:actionData xml:id="d1">
      <inkml:trace xmlns:inkml="http://www.w3.org/2003/InkML" xml:id="stk1" contextRef="#ctx0" brushRef="#br0">15529 11543 536 0,'0'0'236'59,"0"0"-109"-59,0 0-21 0,0 0-26 0,0 0-38 0,0 0 27 0,0 0-24 0,-188 3-5 0,115 22 0 5,-3 10-2 17,-6 1-4-22,6 12 4 0,-2 5-6 22,10 9-9-22,-3 12-1 0,8 16-7 16,14 14-2-16,5 15-5 20,2 21 1-20,21 18-4 19,6 23 5-19,11 7 3 0,4-1 3 8,0 9-2 8,8-9-2-15,43 3-5 17,16-15 6-17,15-16 0-1,5-19-2 16,3-25-7-16,-14-30 1 13,-2-32 1-13,-7-26-2 21,7-27 6-21,8 0-10 1,11-24 1 7,19-53-2 5,10-30 2 4,6-27-2-17,-5-25 2 0,-10-22 3 18,-18-6-4-18,-17-6 2 14,-19-1-2-14,-23-15 3 16,-28 1-2-15,-8-2 0 13,0 20-1-13,-40 10 1 13,-23 21 0-13,-15 18-1 50,-8 23 0-50,-5 24-4-1,1 29 2 0,3 25-11 0,9 18-44 0,15 15-17 0,4 7-48 18,51 0-56-18,8 0-155 2</inkml:trace>
    </iact:actionData>
  </iact:action>
  <iact:action type="add" startTime="7031">
    <iact:property name="dataType"/>
    <iact:actionData xml:id="d2">
      <inkml:trace xmlns:inkml="http://www.w3.org/2003/InkML" xml:id="stk2" contextRef="#ctx0" brushRef="#br0">31816 7958 423 0,'0'0'272'0,"0"0"-102"13,0 0-22-12,0 0-40 19,0 0-35-20,0 0-20 0,0 0-9 13,48 0-15 16,-48 0-5-28,-78 0-17-1,-44 0 13 0,-47 23 7 30,-16 9-15-29,-11-3-5 0,9 5-7-1,24-7 1 1,28-5 3 15,51-6-3-15,40-4-1 13,27-12 6-14,17 4 40 23,21-4 28-23,112 0 23 0,63 7-70 7,80-1-12 30,27 6 6-36,-3-5 5-1,-37 1-2 0,-54-4-7 0,-68-4-1 8,-59 0 2 9,-50 0-3-17,-26 0-9 16,-6 0-6-16,-65-4-6 20,-72-29 6-20,-64-6 3 0,-33 9 1 20,7 17-4-20,27 10 0 0,46 3-3 11,57 0 3 4,53 0 0-15,29 0 3 14,15 0 5-13,0 0 36 12,82 9 16-13,49 28-28 16,39 2-29-16,-7-2 1 13,-28-7-2-13,-43-11-1 16,-45-9-1-15,-41-2 0 16,-6-8-7-16,-53 4-5 41,-69-4-18-42,-38 0 28 0,-7 0 1 0,14 0-3 0,41 0 0 0,42 0 3 9,41 0 0 1,25 0 1-9,4 0 7 38,0 0 1-39,67 0 27 0,30 0-26 0,11 35-6 0,-24 11 4 9,-23 8 0 7,-36-1-7-16,-25-1 0 17,0-2-4-16,-34-6-6 0,-35-10-10 8,-7-15-37 5,-6-1-37-13,4-11-38 21,53-7-70-22,-1 0-216 0</inkml:trace>
    </iact:actionData>
  </iact:action>
  <iact:action type="add" startTime="8395">
    <iact:property name="dataType"/>
    <iact:actionData xml:id="d3">
      <inkml:trace xmlns:inkml="http://www.w3.org/2003/InkML" xml:id="stk3" contextRef="#ctx0" brushRef="#br0">30823 15090 267 0,'0'0'187'0,"0"0"-40"11,0 0 66 4,0 0-75-15,0 0-15 16,0 0-18-16,0 0-3 14,255-5-11-14,-156 10 5 32,34 6-30-31,23-2-6-1,42 3-15 0,2-5 2 0,-10 11-13 15,-26-11-3-15,-42 14-1 20,-35-5-10-18,-37-13-4-1,-28 3-4 8,-16-2-11 5,-6-4-1-14,-82 0-25 17,-87 0 13-17,-84-10 12 16,-35-9 1-16,-24 3-1 22,21 11-5-21,55 5 0-1,48 0 5 6,66 0-2 10,55 0 2-16,37 0 3 2,30 8-1 12,15 13 7 2,107 0 26-15,57 12-24-1,43 2-11 13,16 2 3-10,-17-9-1 20,-40 1 0-22,-50-4 2-1,-62-13-3 38,-41-3 3-38,-28-9-4 0,-51 4-2 0,-86 7-26 0,-40-11 25 13,-21 13 3-12,19-1-4 14,40 10 1-15,40-12 2 17,59-1 1-17,33-9 1 22,7 0 8-22,45 0 4 0,69 0 43 21,50 6-53-21,26-6 2 0,-7 0-1 24,-25 0 0-23,-44 0-3-1,-49 0-1 17,-35 0-1-16,-30 0-3-1,-17 10-12 7,-89 8-113 12,-43 4 26-19,58-4-105 12,22-1-139-12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3T18:06:24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56">
    <iact:property name="dataType"/>
    <iact:actionData xml:id="d0">
      <inkml:trace xmlns:inkml="http://www.w3.org/2003/InkML" xml:id="stk0" contextRef="#ctx0" brushRef="#br0">7629 11449 795 0,'0'0'171'16,"0"0"-89"-16,0 0-14 22,0 0 37-22,0 0-45 0,-291 13-5 22,169 31-12-22,-13 21 12 0,-6 29-9 7,-4 30-10 17,3 19-11-24,14 20-10 0,18 20 8 7,34 21 10 16,17 14-5-23,32-1-1 0,27-10 1 7,0-6 9 15,30-10-14-22,79-4-7 0,47-18 1 8,38-25-7 16,29-51 0-24,32-56-8 0,15-37 6 14,14-103-5-14,-16-84-2 10,-45-54 3 10,-60-49-2-20,-62-37 2 1,-65 0-3 12,-36 16-1-13,-43 46 1 16,-68 65-2-16,-26 56-2 15,-30 51 1-15,-3 41-2 15,-16 35-8-15,1 17-46 24,10 19-50-24,122 31-89 0,7-9-123 6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3:34:34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74">
    <iact:property name="dataType"/>
    <iact:actionData xml:id="d0">
      <inkml:trace xmlns:inkml="http://www.w3.org/2003/InkML" xml:id="stk0" contextRef="#ctx0" brushRef="#br0">23459 3798 599 0,'0'0'214'7,"0"0"-129"15,0 0-24-22,0 0-21 0,0 0-1 15,0 0 7-15,-378 66-11 15,195-1 3-15,-5 16-1 14,-8 17-4-14,5 16-12 16,20 17 2-15,11 21 2 12,29 24-6-13,17 23-6 18,28 22 9-18,27 12 10 13,21 11 5-13,34 11 4 23,4-1-9-23,23-6-15 0,82-11-6 9,49-18 1 6,59-22-4-14,55-33 3 20,37-42 1-21,43-56-2 0,17-66 2 6,-11-34-3 17,-22-108-7-23,-45-66 3 0,-59-62-3 13,-72-52-2-12,-59-30 0 15,-72-19-5-16,-25 24 5 13,-57 57 0-12,-72 57 0 15,-46 65-2-16,-35 46 1 14,-37 32-4-14,-10 36 0 16,-6 22 1-16,-1 24-70 14,20 8-99-14,181 0-89 16,20 0-545-16</inkml:trace>
    </iact:actionData>
  </iact:action>
  <iact:action type="add" startTime="2994">
    <iact:property name="dataType"/>
    <iact:actionData xml:id="d1">
      <inkml:trace xmlns:inkml="http://www.w3.org/2003/InkML" xml:id="stk1" contextRef="#ctx0" brushRef="#br0">13125 13716 479 0,'0'0'188'21,"0"0"-99"-21,0 0 20 1,-350 40-12 12,162-2-41-12,-16 6-37 16,-5 15 5-17,15 15-5 15,1 19 9-15,7 14 1 15,15 23-2-15,9 24 3 14,21 39-11-14,23 23-10 24,27 30 5-24,26 6-6 0,29 18 0 5,36 16-2 11,0 0-3-16,93-12 27 14,67-12-4-14,55-34 1 16,32-36-4-16,8-49 4 22,16-61-4-22,-3-75 29 0,-7-35-28 15,3-144-17-14,-3-90-5 13,-33-75 2-14,-35-65 2 16,-47-18 0-16,-56 8-1 14,-45 53-2-14,-45 60-1 15,0 71-2-14,-42 63-2 13,-62 50 1-14,-39 47-2 16,-42 24 2-16,-26 31-19 15,-21 13-78-15,0 0-45 15,150 0-32-15,10 7-282 14</inkml:trace>
    </iact:actionData>
  </iact:action>
  <iact:action type="add" startTime="4270">
    <iact:property name="dataType"/>
    <iact:actionData xml:id="d2">
      <inkml:trace xmlns:inkml="http://www.w3.org/2003/InkML" xml:id="stk2" contextRef="#ctx0" brushRef="#br0">31068 13516 560 0,'0'0'209'8,"0"0"-72"4,0 0-23-12,0 0-38 21,-337 147-15-21,166-76-20 0,-27 11-13 10,-7 11-10 11,-1 26 4-21,-3 14-1 1,11 14-10 14,23 21-3-15,24 20-6 13,39 12 2-13,30 21 9 19,31 7 8-19,32 5 3 11,19 4-1-11,34 0 5 17,84-3 4-17,50-14-2 14,50-19-10-14,45-36-5 20,32-28 1-20,34-47-2 13,-7-45 7-13,-14-45-5 13,-45-35-4-13,-48-74 4 22,-42-47 6-22,-42-38-16 0,-37-40-6 22,-35-24-1-22,-35-14-1 0,-24 2 1 8,0 5 0 8,-83 15 0-16,-49 29-2 14,-39 29 3-14,-23 20-4 16,-2 34-1-16,0 3-56 19,0 20-95-19,133 108-65 4,8 2-245 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1T04:01:02.0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7457">
    <iact:property name="dataType"/>
    <iact:actionData xml:id="d0">
      <inkml:trace xmlns:inkml="http://www.w3.org/2003/InkML" xml:id="stk0" contextRef="#ctx0" brushRef="#br0">18129 341 799 0,'0'0'228'3,"0"0"-97"15,0 0 19-18,0 0-29 19,0 0-33-19,0 0-31 0,0 0 0 16,15 0-2-16,-55 0 16 14,-17 0 17-14,-6 0-23 16,-9 0-14-16,-4-3-8 14,-10-13 0-14,-7-4-43 16,-2-5 0-16,-4-4 0 14,-6-3 0-13,2 0 0 16,6 2 0-17,4 2 0 14,5 8 0-14,-5 8 0 15,4 0 0-15,-7 12 0 21,7-6 0-20,-10 6 0-1,10 0 0 15,-3 0 0-15,3 0 0 15,-1 0 0-15,1 0 0 16,5 0 0-16,4 0 0 11,10 0 0-11,11 0 0 18,13 0 0-18,10 0 0 14,0 0 0-14,-2 0 0 16,2 0 0-16,1 0 0 14,-1 0 0-14,-2 0 0 16,6 0 0-15,-4 0 0 12,-4 0 0-12,-12 0 0 14,8 0 0-14,3 0 0 14,4 0 0-15,3 0 0 18,-4 0 0-18,-6 0 0 1,-5 0 0 12,3 0 0 6,-13 0 0-19,-2 0 0 0,-11 0 0 15,-6 0 0-15,4 0 0 15,11 0 0-15,15 6 0 14,-5 0 0-14,11 0 0 22,-9-3 0-22,-1 6 0 0,9-2 0 11,-3 6 0 3,10-1 0-13,5-3 0 13,5-2 0-13,7-2 0 14,9-2 0-15,-1 1 0 17,9-4 0-16,-8 0 0 1,3 0 0 12,3 4 0-14,2 1 0 12,2-5 0 6,0 4 0-18,0-4 0 0,0 8 0 14,-4 17 0 3,-3 0 0-17,1 7 0 0,6 8 0 14,0-2 0-12,0 6 0 15,0 11 0-17,0 1 0 15,0 13 0-15,0 0 0 16,0 5 0-16,0 5 0 15,0-7 0-15,0 14 0 2,6-8 0 12,-6 4 0 0,0-1 0-14,0-3 0 14,0 2 0-14,0-5 0 16,0-6 0-16,0-7 0 21,0-14 0-20,0-2 0-1,0-9 0 13,0-5 0-13,0 1 0 12,0-1 0-11,0 6 0 16,0 6 0-17,0-4 0 16,0-2 0-16,0-11 0 13,0-9 0-13,0 2 0 20,0-5 0-20,0 7 0 1,0-9 0 10,0-5 0 7,0-1 0-18,0-7 0 1,0 0 0 12,0 0 0 1,0 0 0-14,0 0 0 19,0 0 0-19,0 4 0 1,0 5 0 11,0-4 0 2,0 2 0-14,0-4 0 15,0-3 0-15,0 0 0 19,0 0 0-18,0 0 0-1,0 0 0 15,0 0 0-15,0 0 0 15,0 0 0-15,0 4 0 15,0 14 0-15,7 1 0 15,-3 6 0-15,2-8 0 15,-6-6 0-15,7-2 0 17,-3-4 0-16,-4-5 0 13,0 0 0-14,6 0 0 2,-6 0 0 13,0 0 0 0,0 0 0-15,0 4 0 0,0-4 0 18,0 0 0-18,0 3 0 14,2 1 0-14,9 5 0 20,8 3 0-20,8 4 0 11,9-3 0-10,4-2 0 15,2-1 0-16,9-3 0 13,1-2 0-13,3-2 0 18,-4-3 0-18,4 0 0 15,-3 0 0-15,14 0 0 16,5 0 0-16,-3 0 0 2,12 0 0 10,2 0 0-10,6 0 0 10,3 0 0 6,-2 0 0-18,-1 0 0 0,-2 0 0 14,-3 0 0-13,-1 0 0 21,6 7 0-22,-5-1 0 1,-5 3 0 10,-1-6 0 2,-5-3 0-13,-2 4 0 19,-3-4 0-18,1 0 0-1,-9 0 0 17,-5 0 0-17,5 0 0 8,-6 0 0 16,6 0 0-24,-2 0 0 0,-2 0 0 11,4 3 0-11,-7 7 0 22,1-2 0-22,-9-1 0 6,-2 3 0 12,-6-4 0-18,4 3 0 0,7 4 0 12,1-5 0 7,11-4 0-19,-4 4 0 0,0-4 0 16,2-1 0-16,10 1 0 16,-8 2 0-15,4-3 0 17,-10-3 0-18,2 0 0 0,-7 0 0 13,5 0 0 1,-9 0 0-14,-2 0 0 13,-6 0 0-13,-6 0 0 20,3 0 0-20,-5 0 0 0,-7 0 0 12,2 0 0 6,-6 0 0-18,-5 0 0 0,-1 0 0 18,6 0 0-18,4 0 0 12,0 0 0-12,13 0 0 17,-5 0 0-17,5 0 0 13,8 0 0-13,-10 0 0 18,-1 0 0-18,1 0 0 13,-5 0 0-13,-4 0 0 18,3-3 0-17,3-3 0 12,-6 2 0-13,-6 1 0 18,2 3 0-17,-2 0 0-1,-6 0 0 12,-5 0 0 6,0 0 0-18,-6 0 0 0,0 0 0 12,0 0 0 6,0 0 0-18,0 0 0 1,0 0 0 17,0-4 0-18,9 4 0 14,1-5 0-14,3 2 0 18,-3-1 0-18,-5 4 0 15,-5-6 0-15,0 6 0 2,4 0 0 13,-4-2 0-2,0 2 0-12,2 0 0 12,-2-13 0-13,10-12 0 14,-1-19 0-14,1-18 0 18,-1-11 0-18,-7-6 0 3,-2-3 0 10,8 6 0-13,-8-6 0 14,0 3 0-12,0 7 0 15,0-5 0-17,0 7 0 13,0-4 0-13,0 5 0 18,0-6 0-18,0 10 0 11,0-3 0-11,0 2 0 22,-10 1 0-22,1-1 0 1,-5 1 0 12,-3 4 0-13,-2-4 0 15,0 0 0-13,0 12 0 14,8 0 0-16,-8 16 0 10,5 8 0 4,9 8 0-14,-3 6 0 17,8 5 0-17,0 7 0 14,0-1 0-14,0 4 0 16,0-5 0-16,0 2 0 19,-6-7 0-19,4-2 0 0,-3-8 0 19,-1-3 0-19,0 6 0 1,4 5 0 8,-3 6 0 7,1 3 0-16,-8 3 0 17,9 0 0-17,-5 0 0 20,2 0 0-20,-3 3-182 0,9 19-89 11,0 18-242 5</inkml:trace>
    </iact:actionData>
  </iact:action>
  <iact:action type="add" startTime="46899">
    <iact:property name="dataType"/>
    <iact:actionData xml:id="d1">
      <inkml:trace xmlns:inkml="http://www.w3.org/2003/InkML" xml:id="stk1" contextRef="#ctx0" brushRef="#br0">614 18586 574 0,'0'0'236'9,"0"0"-93"-3,0 0-49-1,0 0-23 2,0 0-12 1,0 0 1 0,0 0-2-2,78 0 7 2,-65 0 20 1,4 0-18-1,8 0-14-2,-2-9 1 1,-2 9-21 1,11-4-4 0,6 1-10-2,-7-2-2 2,9 5-2 1,-6-7-3-2,4 7-2-1,4-10 2 2,-2 10 5 0,4 0 0 0,5 0-4-2,-5 0 0 4,2-8-4-3,3 8-2 2,1-7-5-2,-7-3 0 1,1 8-1-3,-8 2 0 3,6 0 1-2,-2 0 3 2,4 0 2 0,0 0-3 0,5 0 2 1,1 0-2-3,-7 0-2 2,13 0 2-1,-7 0 0 0,1 0 3 0,-1 0-2 2,-1 0-1-2,-3 0 5 2,1 0-2-3,-2 0-1 1,7 0 3 1,-5 0-3-2,1 0 1 2,5 0 0 0,-1 0 1 0,-1 0 2-2,-1 0-2 2,10 0 2 0,0 0-3 0,0 0 0-1,4 0-4 0,-10 0-1 1,6 0 1 0,2 0-3-1,-6 0 0 1,4 0 0-1,-7 0 1 2,1 0-1-1,-5 2 3 0,3-2 5-1,2 6 0 0,-1-6 1 0,3 0-2 1,-2 0-7-2,2 0 0 2,6 0 0-2,-2 0 0 2,-9 0 0 0,3 0 0 0,0 0 0 0,4 0 0-1,-3 0 0 1,-1 0 0-1,2 0 0 0,0 0 0 0,-3 0 0 1,5 0 0 0,2 0 0-2,-10 0 0 3,8 0 0-2,-9 4 0 1,3-4 0-2,-7 7 0 2,0 1 0 0,5-8 0 0,-9 0 0 0,6 0 0-2,-2 0 0 2,7 10 0 0,4-10 0-2,-1 0 0 2,-7 0 0 0,10 7 0 0,-9-7 0 0,5 5 0-1,-7-2 0 0,3 1 0 1,-3-4 0 3,-6 0 0-9,0 0 0 7,2 0 0-1,-2 0 0-2,7 0 0 4,-3 0 0-3,6 0 0 3,3 0 0-3,4 0 0-1,-2 0 0 2,-3 0 0-2,-7 0 0 2,7 0 0 0,-7 0 0-1,5 0 0 1,3 0 0-1,4 0 0 1,2 0 0-1,-4 0 0 0,-1 0 0-1,-1 0 0 3,0 0 0-2,12 0 0 2,-8 0 0-2,10 0 0-1,-3 0 0 2,-5 0 0 0,4 0 0-1,-10 0 0 2,3 0 0-2,3 0 0 1,-4 0 0-1,-6 0 0 0,5 0 0 1,-3 0 0 0,4 0 0-1,-2 0 0 3,3 0 0-1,-3 0 0 0,12 0 0-8,-6 0 0 6,0 0 0 2,5 0 0-1,-5 0 0 0,4 0 0-1,0 0 0 1,0 0 0-2,-4-4 0 2,7 1 0-1,-7-2 0 0,4 5 0 1,0-7 0 2,2 7 0 0,7 0 0-8,-5-10 0 6,5 10 0 0,-2 0 0 1,-7 0 0 1,0-8 0 0,7 8 0-10,-7-11 0 7,0 3 0 2,4 8 0-1,1 0 0-1,-3 0 0 0,3 0 0 0,-9 0 0 1,4 0 0-1,0 0 0 0,-8 0 0 1,0 0 0 0,-1 0 0 0,1 2 0 0,8 4 0 0,1 5 0-1,-1-11 0 3,-4 0 0-1,6 0 0-7,3 0 0 7,-1 0 0-2,7 0 0 1,-3 0 0-1,5-11 0 1,-2-6 0 2,-6 9 0-2,5-9 0-1,-14 6 0 4,4 3 0-11,-10-5 0 8,0 1 0 0,-7 8 0 1,-4-5 0 2,15 0 0-10,-2 2 0 8,4 4 0-2,0-3 0 0,8 6 0 1,3 0 0 0,2 0 0 0,-1 0 0-2,7 0 0 1,0 0 0 1,0 0 0 1,-4 0 0-2,6 0 0 3,-2 0 0-3,-2 0 0 2,6 0 0-2,-10 0 0 1,6 0 0-1,-5 0 0 1,-5-2 0-1,-1 2 0 1,-6 0 0 0,0 0 0-1,-6 0 0 0,-6-10 0 0,12 10 0 1,0-7 0-2,0-5 0 3,0 3 0-2,-4 2 0 1,-8-2 0-1,3 0 0 2,-5 2 0-2,14 2 0 0,0-2 0 0,4 7 0 2,0-10 0-2,3 3 0 1,-1 7 0 1,3-8 0-9,-7 4 0 12,0-2 0-6,3 6 0 2,-3 0 0 0,-4-2 0 0,0 2 0 0,0 0 0 0,0-9 0 1,-2 9 0-7,12 0 0 5,3 0 0 2,-3 0-4 1,-12 0-2-3,2-7-2 1,-2-2 7 2,-2 6-3-10,4-3 2 8,-6 2 2 0,4 4 0 0,-5 0 1 0,-5 0-1 0,-12 0 0 0,-3 0 1 0,-11 0 0 0,-4 0-2 1,-13 0 0-2,-2 0-1-1,-2 0-13 2,0 0-6-1,0 0-6 2,-2 0-14-2,-88 0-129 2,-7 0-148-2,48 13-6 2,24 3-729-1</inkml:trace>
    </iact:actionData>
  </iact:action>
  <iact:action type="remove" startTime="51201">
    <iact:property name="style" value="instant"/>
    <iact:actionData xml:id="d2" ref="#d1"/>
  </iact:action>
  <iact:action type="add" startTime="51234">
    <iact:property name="dataType" value="strokeEraser"/>
    <iact:actionData xml:id="d3">
      <inkml:trace xmlns:inkml="http://www.w3.org/2003/InkML" xml:id="stk2" contextRef="#ctx0" brushRef="#br1">26359 32566 715 0,'0'0'90'77,"0"0"-28"-77,0 0-22 0,0 0-40 0,0 0-5 0,0 0-56 0,0 0-105 1,17 53-193-1</inkml:trace>
    </iact:actionData>
  </iact:action>
  <iact:action type="add" startTime="51366">
    <iact:property name="dataType" value="strokeEraser"/>
    <iact:actionData xml:id="d4">
      <inkml:trace xmlns:inkml="http://www.w3.org/2003/InkML" xml:id="stk3" contextRef="#ctx0" brushRef="#br1">26359 32566 72 0,'80'97'470'12,"-80"-97"-455"-12,0 0-15 8,0 0-9-5,0 0-144 5</inkml:trace>
    </iact:actionData>
  </iact:action>
  <iact:action type="add" startTime="53363">
    <iact:property name="dataType"/>
    <iact:actionData xml:id="d5">
      <inkml:trace xmlns:inkml="http://www.w3.org/2003/InkML" xml:id="stk4" contextRef="#ctx0" brushRef="#br0">715 18504 134 0,'0'0'295'9,"0"0"-127"-2,0 0-8 1,0 0-15-1,0 0-23 1,0 0-28-1,0 8-20 1,0-8-7 0,0 0-10 0,0 0 4-2,0 0-7 1,0 9-14 0,0-9 1 1,7 0-8 0,9 0-5 0,5 0 2 0,7 0-3 1,8 0-1-2,4 0 1-7,6 0 3 8,5 0-1 2,8 0 0-1,4 0 0-1,2 0 1 0,7 0-2 3,-1 0-8-11,3 0-3 9,-2 0 0 1,2 0-3 0,-7 0-2-10,3 0-1 9,-14 0 1-1,3 0 3-1,3 0 1 2,-8 0 0 0,5 0-4 4,5 0-2-13,-1 0 2 8,2 0-7 0,15 0-5 1,-8 0 0 0,2 0 0-9,-3 0 0 11,1 0 0-2,2 0 0-1,-3-9 0 2,3 9 0-9,-6-8 0 8,-5 8 0 0,0 0 0 1,-6-8 0-8,-2 8 0 6,-7 0 0 2,-4 0 0-2,5 0 0 2,-1 0 0-3,3 0 0 2,-1 0 0-9,9 0 0 8,-10 0 0 3,6 0 0-3,-1 0 0 4,-3 0 0-12,4 0 0 9,-7 8 0 2,3-8 0-2,-1 0 0-9,5 0 0 9,-2 0 0-1,4 0 0 1,4 0 0-1,0 0 0 1,-2 0 0 3,-4 8 0-12,4-8 0 10,-7 9 0-3,12-9 0 3,5 0 0-10,-1 0 0 8,10 0 0 1,4 0 0 1,4 0 0 0,-4 2 0-9,7 4 0 8,4-2 0 1,-7-4 0 2,9 7 0-12,6 1 0 10,-8 9 0-2,4-9 0 1,-15 5 0 1,-4-5 0-10,-4 0 0 9,4 1 0 1,4-5 0 2,6-4 0-12,-1 0 0 9,3 0 0 0,-5 0 0-1,7 0 0 0,1 0 0 2,-5 0 0-10,3 0 0 8,4 0 0 3,-9 0 0-1,1 0 0-10,-14 0 0 9,-20 0 0 0,-2 0 0 1,-13 0 0 3,-9 0 0-13,1 0 0 9,-16 0 0 2,5 0 0-11,-4 0 0 9,-11 0 0 1,-4 0 0 1,0 0-199-10,0 0-129 6,0 0-287 1</inkml:trace>
    </iact:actionData>
  </iact:action>
  <iact:action type="remove" startTime="55292">
    <iact:property name="style" value="instant"/>
    <iact:actionData xml:id="d6" ref="#d5"/>
  </iact:action>
  <iact:action type="add" startTime="55299">
    <iact:property name="dataType" value="strokeEraser"/>
    <iact:actionData xml:id="d7">
      <inkml:trace xmlns:inkml="http://www.w3.org/2003/InkML" xml:id="stk5" contextRef="#ctx0" brushRef="#br1">23201 32774 262 0,'0'0'370'8,"0"0"-180"6,0 0-20-12,0 0-45 13,0 0-57-14,0 0-46 10,48 54-16-10,-37-35-6 16,-3 9-23-17,-8-20-83 14,2 9-273-14</inkml:trace>
    </iact:actionData>
  </iact:action>
  <iact:action type="add" startTime="57112">
    <iact:property name="dataType"/>
    <iact:actionData xml:id="d8">
      <inkml:trace xmlns:inkml="http://www.w3.org/2003/InkML" xml:id="stk6" contextRef="#ctx0" brushRef="#br0">639 18168 184 0,'0'0'487'9,"0"0"-277"-1,0 0-58 1,0 0-44-2,0 0-27 2,0 0-14-9,0 0 3 9,30 18 8-1,-18-11-14 1,3 2-5-1,4-2-7 1,6 5 7 3,9 6-14-12,2-7-9 8,4 7-3 1,6-2-8-2,3-4 0 1,1 3-3 4,1-5 0-12,-11-3-7 10,0 5 4-2,2-3-6 3,-4 0 1-11,-2-2-4 8,4-7 4 2,6 0-1-1,-1 0 1 0,5 0-4-7,1 0 1 7,4 0 2 1,8 0-3-2,-4 0 2 3,4 0-12-11,-4 0 0 8,0 0 0 2,-8-7 0-2,-1 7 0 3,-6 0 0-11,-4 0 0 8,11 0 0 2,4 0 0 0,0 0 0-10,2 0 0 9,2 0 0 1,10 0 0-1,1 0 0-1,-1 0 0 1,9 0 0 0,-4 0 0-9,-2 0 0 11,-3 0 0 1,-10 0 0-11,-2 0 0 8,-9 0 0 0,-3 0 0 4,1 0 0-13,-4 0 0 12,11 0 0-11,-5 0 0 10,9 7 0-2,2 2 0 1,0 3 0-10,4-5 0 8,1 5 0 2,3 4 0 2,7-7 0-11,4 0 0 10,2-2 0 0,10-2 0-11,12-1 0 10,5-1 0-1,26 7 0 0,12-2 0-9,5-1 0 12,6 3 0 1,-11-7 0-13,-12-3 0 15,-2 0 0-15,-24 0 0 14,-6 0 0-14,-6 0 0 12,-9 0 0-10,-8 0 0 10,0 8 0 0,0 0 0-11,-2-8 0 8,4 9 0 4,2-9 0-13,5 2 0 13,1-2 0-13,11 0 0 11,-4 6 0-3,-2-2 0 3,0 3 0-11,-7 1 0 9,-4 9 0 1,-10-12 0-1,0-2 0 1,-3 10 0-10,-6-13 0 9,-4 8 0 1,7-8 0-1,-3 0 0-7,4 0 0 7,11 0 0 1,4 0 0-1,5 0 0-7,3 0 0 6,5 0 0 2,0 0 0-2,-2 0 0 5,14 0 0-13,-10 0 0 9,15 0 0 1,0 0 0 3,8 0 0-13,-2 8 0 9,-7 1 0 0,5 3 0-8,2-12 0 8,-6 7 0-1,8-7 0 2,-6 0 0-1,-11 0 0-6,2 0 0 6,-6 0 0 2,7 0 0-1,1 0 0-9,5 0 0 10,4 0 0 0,4 0 0-11,2 0 0 9,-4 0 0 2,-10 0 0-11,-1 0 0 9,-8 0 0 0,-14-7 0 3,3-1 0-12,-8-5 0 10,6-3 0 0,1 3 0 0,10-2 0-10,-7 15 0 10,1-10 0-2,6 10 0 2,0 0 0 0,6 0 0-9,-2 0 0 12,-4 0 0-13,-4 0 0 10,6 0 0 3,2 10 0-3,11-3 0-10,-5-7 0 10,11 5 0 2,11-5 0-12,16 0 0 10,-4 0 0-1,-2 0 0-7,-4 0 0 8,4 0 0 3,-4 0 0-13,0 16 0 9,4-8 0 1,-14 9 0 0,-10 2 0-10,-16-1 0 11,-23 1 0-2,-17-10 0-7,-19-2 0 7,-16-7 0 4,-12 5 0-4,-5-5 0-8,-7 0 0 7,0 0 0 2,0 4 0-1,0-4-94-1,-13 0-139-8,-19 0-117 9,-8 0-22 0</inkml:trace>
    </iact:actionData>
  </iact:action>
  <iact:action type="remove" startTime="59508">
    <iact:property name="style" value="instant"/>
    <iact:actionData xml:id="d9" ref="#d8"/>
  </iact:action>
  <iact:action type="add" startTime="59514">
    <iact:property name="dataType" value="strokeEraser"/>
    <iact:actionData xml:id="d10">
      <inkml:trace xmlns:inkml="http://www.w3.org/2003/InkML" xml:id="stk7" contextRef="#ctx0" brushRef="#br1">26547 32811 561 0,'0'0'134'7,"0"0"20"10,0 0 4-16,0 0-57-1,0 0-39 15,0 0-38-15,50-8-24 9,-50 8-5 3,0 25-54-3,0-13-125 3,0-5-346-11</inkml:trace>
    </iact:actionData>
  </iact:action>
  <iact:action type="add" startTime="61941">
    <iact:property name="dataType"/>
    <iact:actionData xml:id="d11">
      <inkml:trace xmlns:inkml="http://www.w3.org/2003/InkML" xml:id="stk8" contextRef="#ctx0" brushRef="#br0">1392 18421 390 0,'0'0'253'13,"0"0"-100"-13,0 0-6 9,0 0-39 0,0 0-26 4,0 0-18-13,0 0-16 10,25 0 6-1,0 0-8 1,9 0-6-10,6-7 9 9,13-4-8 0,6 1-5 1,4 3-8 1,15-5-7-11,-7 3-2 10,7-7-2-1,-10 7 9 2,1 2 1-11,-5 2 1 13,-1 1-8-13,4 4-3 11,-1 0 0-2,1 0-3 1,5 0 0-10,-5 0 0 13,-2 0-1-1,-8 0-1-11,2 0-1 12,2 0 0-13,-6 0 3 9,4 0-4 4,-6 0 6-13,-3 0-2 10,3 0-7 1,4 0-3 0,-6 9 3-11,-1-2-2 11,-3 2 2 6,1 0 7-17,-4-2-3 0,3-4-1 10,-3 7-1-1,11-2-3 4,-1-1-3-13,5-7 0 9,-4 10 2 1,0-10 1-1,0 0-4-8,-9 2 3 9,-2 4 4-1,1-3-4 8,5 4 6-17,-3-7-5 0,-3 9-2 9,-2-9 0 4,-2 9-2-13,-4-9 0 9,2 0 1 2,-9 4-2 0,13-1 1-11,-2 2 1 11,5-5 2-1,12 4 2-7,-7-1-2 7,-1 7-5 1,-1-10 0-11,11 0 0 11,4 8 0 1,9-8 0-12,2 7 0 9,10-7 0 3,7 4 0-12,10-4 0 10,-2 0 0 1,2 0 0 3,-8 0 0-13,-5 0 0 9,-20 0 0-10,-16 0 0 10,-16 0 0 0,-13 0 0 0,-6 0 0-10,-8 0 0 9,-9 6 0 2,0-6 0 2,0 0 0-13,0 3-90 9,0-3-84 0,0 0-67-9,-7 0-139 9,-1 0-584 2</inkml:trace>
    </iact:actionData>
  </iact:action>
  <iact:action type="add" startTime="63300">
    <iact:property name="dataType"/>
    <iact:actionData xml:id="d12">
      <inkml:trace xmlns:inkml="http://www.w3.org/2003/InkML" xml:id="stk9" contextRef="#ctx0" brushRef="#br0">7570 18667 719 0,'0'0'232'20,"0"0"-90"-19,0 0-21-1,0 0-18 16,0 0-14-15,236 0-6 16,-154 0-9-17,26-12-1 16,20-4-11-16,22 7-5 20,23-6-11-20,23 2-6 1,23-3-10 15,23-5 7-15,7-4-5 16,12 14 2-17,-2 5-8 0,9 6 4 11,-11 0-13 2,-6 0-17-13,-11 25 0 21,2-3 0-20,-10-6 0-1,-4 0 0 15,-24-13 0-15,-29 3 0 13,-15-6 0-13,-23 0 0 11,-25 12 0 16,-26-12 0-27,-31 7 0 0,-32 2-37 0,-23 0-64 12,0-6-79 0,-72-3-62-12,1 0-35 11,-9 0-83-10</inkml:trace>
    </iact:actionData>
  </iact:action>
  <iact:action type="remove" startTime="64584">
    <iact:property name="style" value="instant"/>
    <iact:actionData xml:id="d13" ref="#d12"/>
  </iact:action>
  <iact:action type="add" startTime="64530">
    <iact:property name="dataType" value="strokeEraser"/>
    <iact:actionData xml:id="d14">
      <inkml:trace xmlns:inkml="http://www.w3.org/2003/InkML" xml:id="stk10" contextRef="#ctx0" brushRef="#br1">25940 32545 605 0,'0'0'215'14,"0"0"-103"-13,0 0 10 8,0 0-64 2,0 0-49-11,0 0-9 9,93 86-37 5,-93-71-91-13,0-5-298 15</inkml:trace>
    </iact:actionData>
  </iact:action>
  <iact:action type="add" startTime="64723">
    <iact:property name="dataType" value="strokeEraser"/>
    <iact:actionData xml:id="d15">
      <inkml:trace xmlns:inkml="http://www.w3.org/2003/InkML" xml:id="stk11" contextRef="#ctx0" brushRef="#br1">25940 32545 496 0,'162'208'206'1,"-151"-208"-133"12,-11 0 32-13,0 0-75 10,0 0-30 0,0 0-32 1,0 0-88-11,0 0-132 9,0 0-254 11</inkml:trace>
    </iact:actionData>
  </iact:action>
  <iact:action type="add" startTime="65140">
    <iact:property name="dataType" value="strokeEraser"/>
    <iact:actionData xml:id="d16">
      <inkml:trace xmlns:inkml="http://www.w3.org/2003/InkML" xml:id="stk12" contextRef="#ctx0" brushRef="#br1">22120 32272 476 0,'0'0'94'10,"0"0"-82"-8,0 0-12 7,0 0-72 0,0 0-121 4</inkml:trace>
    </iact:actionData>
  </iact:action>
  <iact:action type="remove" startTime="65315">
    <iact:property name="style" value="instant"/>
    <iact:actionData xml:id="d17" ref="#d11"/>
  </iact:action>
  <iact:action type="add" startTime="65311">
    <iact:property name="dataType" value="strokeEraser"/>
    <iact:actionData xml:id="d18">
      <inkml:trace xmlns:inkml="http://www.w3.org/2003/InkML" xml:id="stk13" contextRef="#ctx0" brushRef="#br1">22120 32272 565 0,'286'241'162'8,"-282"-241"-126"3,-4 0 3-11,2 0-39 14,9 0-45-14,-11 0-151 11</inkml:trace>
    </iact:actionData>
  </iact:action>
  <iact:action type="add" startTime="67270">
    <iact:property name="dataType"/>
    <iact:actionData xml:id="d19">
      <inkml:trace xmlns:inkml="http://www.w3.org/2003/InkML" xml:id="stk14" contextRef="#ctx0" brushRef="#br0">14608 18421 322 0,'0'0'131'16,"0"0"-11"-16,0 0 68 0,0 0-32 16,0 0-77-16,0 0-16 17,0 0-6-17,21 0-11 16,-21 0-5-16,0 0-5 21,0 0-3-21,0 0 3 0,0 0-5 16,-38 0 23-15,-14 0-17 14,-14 0-2-15,-5 0 2 14,-12 0-3-13,-13 0-10 14,-12 0 4-14,-14 0 2 10,-11-7 2-10,-6-4 0 23,-2 1-3-24,0 3-6 0,2 7 0 13,6 0-3-12,-4 0-6 13,-4 0 0-14,-5 0-3 12,1 0 0-8,8 0 3 6,15 0 0 13,2 0-1-23,12 0-3 0,1 0 1 2,1 0-3 9,-5 0 0 2,1 0 7-13,-6 0-6 21,13 0 3-21,2 0-4 0,0 0 0 13,8 0-1-2,-6 0-1-10,2-18 0 15,6-1-2-16,-1 3 7 23,3 4-1-22,3 2-1-1,-3 10 0 3,5-7-3 8,-7 7 1 4,-1 0 0-14,-1 0 1 10,-4 0-8-11,0 0 0 16,8 0 0-16,-3 0 0 14,3 0 0-13,-12-8 0 11,4 4 0-11,0-2 0 23,-10 6 0-24,1 0 0 1,3 0 0 12,0 0 0-13,2 0 0 12,0 0 0 0,8 0 0-11,-2 0 0 22,-2 0 0-22,6 0 0-1,5 0 0 3,-2 0 0 9,10 0 0-9,-5 0 0 8,10 0 0 4,-1 0 0-15,11 0 0 14,-1 6 0-14,-3-6 0 12,-7 0 0-12,3 0 0 16,-1 0 0-16,-8 4 0 14,4-4 0-13,0 8 0 22,-6-1 0-23,4-7 0 0,11 10 0 12,-3-7 0-9,5 1 0 13,-1-4 0-16,-12 0 0 13,7 0 0-13,-18 0 0 12,-8 0 0-9,-10 0 0 9,-9 0 0 3,-10 0 0-15,-1 21 0 24,1-2 0-24,18 6 0 0,5-13 0 3,6 4 0 10,13-7 0-13,-11 0 0 13,-2-9 0 0,-10 0 0-13,3 0 0 12,-3 0 0-11,4 0 0 23,-3-9 0-24,-3 0 0 0,10 9 0 16,2-10 0-16,17 2 0 14,2-9 0-14,-2 5 0 13,10-4 0-13,-12-2 0 14,4 2 0-14,6 3 0 14,-6-6 0-2,-2 11 0-12,-6-1 0 15,-7 2 0-14,2-5 0 23,3 6 0-24,4 6 0 0,-11 0 0 3,4-4 0 10,-4 1 0-13,5-1 0 17,3-4 0-17,1-2 0 14,4 10 0-14,-9 0 0 13,5 0 0-1,-11 0 0-12,6 0 0 15,5 0 0-15,10 0 0 28,9 0 0-28,-3-12 0 0,3-11 0 0,-20-7 0 16,-8-2 0-16,-14 11 0 15,-13 14 0-15,-3 7 0 15,-3 0 0-15,6 0 0 19,10 25 0-18,15-5 0 2,15 5 0 11,16-5 0-14,1-4 0 16,12-4 0-16,-4-5 0 16,11 3 0-16,6-10 0 13,15 0 0-13,10 0 0 15,15 0 0-15,0 0 0 26,0-10 0-26,0-33 0 0,0 6 0 14,0 8 0-14,15 1 0 16,14 11 0-16,18 17-40 15,12 0-174-14,-26 0-98 1,-1 0-296 10</inkml:trace>
    </iact:actionData>
  </iact:action>
  <iact:action type="remove" startTime="71866">
    <iact:property name="style" value="instant"/>
    <iact:actionData xml:id="d20" ref="#d19"/>
  </iact:action>
  <iact:action type="add" startTime="71872">
    <iact:property name="dataType" value="strokeEraser"/>
    <iact:actionData xml:id="d21">
      <inkml:trace xmlns:inkml="http://www.w3.org/2003/InkML" xml:id="stk15" contextRef="#ctx0" brushRef="#br1">27084 32419 415 0,'0'0'319'9,"0"0"-238"20,0 0 27-28,0 0-61-1,0 0-47 0,0 0-11 25,32 0-61-25,-32 0-101 0,0 0-240 0</inkml:trace>
    </iact:actionData>
  </iact:action>
  <iact:action type="add" startTime="73579">
    <iact:property name="dataType"/>
    <iact:actionData xml:id="d22">
      <inkml:trace xmlns:inkml="http://www.w3.org/2003/InkML" xml:id="stk16" contextRef="#ctx0" brushRef="#br0">14859 18523 399 0,'0'0'195'20,"0"0"-61"-19,0 0-3 10,0 0-46-11,0 0-19 12,0 0 3-12,0 0-14 14,0-2-1-14,0 2 5 16,0 0 0-16,0 0 1 13,-13 0-2 14,-16 0-14-27,-11 0 10 0,-13 0-25 0,0 0-7 13,-10 0 9-13,-2 0-8 23,-5 0 1-23,-10-9 4 0,-2 1-3 28,-6 0-2-28,-1-1-3 0,-12 5-7 1,-2 4 2 27,-7-7-6-28,-8-1 6 0,6-2 0 29,5 3-2-28,6 2-4-1,8-2 2 0,0 7-2 15,5 0 2-15,-9-9-2 17,0 9-1-17,4 0-2 0,-8 0-2 24,6 0-1-24,0-9-1 0,5 9-1 20,3-7 3-20,1-2 0 14,-2 7 2-14,12-8-1 12,6 10-2-12,3 0 2 12,8 0-1 14,6 0-1-26,-2-7 0 0,3 7 0 0,-1 0-1 13,2 0-1-13,-1 0 0 14,1 0 2-11,-6 0 2 11,4 0-4-14,-1 0 1 14,-7 0 0-14,2 0 0 17,6 0 0-17,2 0-2 16,-1 0 0-15,1 0 0 14,-6 0 0-14,0 0 0 15,-2 0 1-16,-10 0 0 4,-3 0 2 23,-2 0 0-26,-2 0-3 0,5 0 4-1,-7 0 6 35,-2 17-6-34,14-6-3-1,-1 5 6 0,-5-7-5 0,7-9-2 30,-7 4 5-30,-10-4-4 0,4 0 0 0,0 0 0 30,5 0 0-30,-3 0-1 0,0 0 3 0,-6 8-1 31,4-1-2-31,10 3 4 0,5-10-2 0,0 0-1 29,-7 0-1-29,3 0 1 0,-9 0 2 1,6 0-2 25,-3 0 0-25,-10 0-1-1,6 0 0 4,5 0 1 24,-2 0-1-28,9 0 2 0,-5 0-2 0,-1 0 0 34,-9 0 5-34,4 8-4 0,0-1 4 0,-6-3-2 26,4 5-2-25,6-1 4 0,-2 0-5-1,1-8 0 29,-3 0 0-29,-7 0-6 1,-5 0 6-1,-5 0 0 28,7 0 6-27,-5 0-6-1,9 0 0 0,10 0 0 31,-1 0 0-31,-1 0 0 0,9 0 0 0,-5 0 0 29,7 0 0-29,0 0 0 0,-7 0 0 0,3 0 0 33,-9 0 0-33,2 0 0 0,-4 0 0 0,4 0 0 27,9 0 0-27,0 0 0 0,1 0 0 0,5 9 0 26,-4-9 0-26,-6 0 0 0,-3 0 0 29,-4 0 0-28,-6 0 0-1,-4 0 0 0,-20 0 0 4,-5-17 0 21,-5 17 0-25,2-8 0 0,11 5 0 29,6 3 0-29,2-6 0 0,-4 2 0 0,4-3 0 26,-4-11 0-26,6 3 0 0,1 2 0 1,-1-3 0 31,0 5 0-32,5 1 0 1,-7 10 0-1,15-7 0 27,12 7 0-26,9 0 0 0,11 0 0-1,6 0 0 30,10 0 0-30,5 0 0 0,-3 0 0 0,1 0 0 26,-5 0 0-26,-6 0 0 0,-4 0 0 5,-3 0 0 32,3 0 0-36,-9 0 0-1,5 0 0 0,-11 0 0 0,-4-18 0 38,-1 15 0-38,-5-4 0 1,-7 7 0-1,-19 0 0 0,-6 10 0 33,-2 25 0-32,6-8 0 0,25-14 0-1,9-1 0 0,15 1 0 39,5-5 0-38,1-1 0-1,4-7 0 0,-6 0 0 0,0 0 0 34,4 0 0-34,-7 0 0 1,3 0 0-1,-4 0 0 0,-1 0 0 37,-1 0 0-36,-11 0 0-1,4 0 0 0,-2 0 0 0,-11 0 0 33,1 0 0-33,-14 10 0 0,-9 18 0 0,5-9 0 4,-1 14 0 31,1-4 0-34,9-1 0-1,9-10 0 0,20-8 0 0,9-1 0 42,5-9 0-41,11 0 0-1,1 0 0 2,0 0 0-1,0 0 0-1,6 0 0 35,-2-16 0-32,4-5 0-2,3-4 0-1,1 6 0 0,3 6 0 35,-3 10 0-34,11-2 0-1,0 5 0 0,0 0 0 0,0 0 0 40,0 0 0-38,0 0 0-2,0 21-113 0,19-13-144 0,11 0-180 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1T04:01:02.0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7457">
    <iact:property name="dataType"/>
    <iact:actionData xml:id="d0">
      <inkml:trace xmlns:inkml="http://www.w3.org/2003/InkML" xml:id="stk0" contextRef="#ctx0" brushRef="#br0">18129 341 799 0,'0'0'228'3,"0"0"-97"15,0 0 19-18,0 0-29 19,0 0-33-19,0 0-31 0,0 0 0 16,15 0-2-16,-55 0 16 14,-17 0 17-14,-6 0-23 16,-9 0-14-16,-4-3-8 14,-10-13 0-14,-7-4-43 16,-2-5 0-16,-4-4 0 14,-6-3 0-13,2 0 0 16,6 2 0-17,4 2 0 14,5 8 0-14,-5 8 0 15,4 0 0-15,-7 12 0 21,7-6 0-20,-10 6 0-1,10 0 0 15,-3 0 0-15,3 0 0 15,-1 0 0-15,1 0 0 16,5 0 0-16,4 0 0 11,10 0 0-11,11 0 0 18,13 0 0-18,10 0 0 14,0 0 0-14,-2 0 0 16,2 0 0-16,1 0 0 14,-1 0 0-14,-2 0 0 16,6 0 0-15,-4 0 0 12,-4 0 0-12,-12 0 0 14,8 0 0-14,3 0 0 14,4 0 0-15,3 0 0 18,-4 0 0-18,-6 0 0 1,-5 0 0 12,3 0 0 6,-13 0 0-19,-2 0 0 0,-11 0 0 15,-6 0 0-15,4 0 0 15,11 0 0-15,15 6 0 14,-5 0 0-14,11 0 0 22,-9-3 0-22,-1 6 0 0,9-2 0 11,-3 6 0 3,10-1 0-13,5-3 0 13,5-2 0-13,7-2 0 14,9-2 0-15,-1 1 0 17,9-4 0-16,-8 0 0 1,3 0 0 12,3 4 0-14,2 1 0 12,2-5 0 6,0 4 0-18,0-4 0 0,0 8 0 14,-4 17 0 3,-3 0 0-17,1 7 0 0,6 8 0 14,0-2 0-12,0 6 0 15,0 11 0-17,0 1 0 15,0 13 0-15,0 0 0 16,0 5 0-16,0 5 0 15,0-7 0-15,0 14 0 2,6-8 0 12,-6 4 0 0,0-1 0-14,0-3 0 14,0 2 0-14,0-5 0 16,0-6 0-16,0-7 0 21,0-14 0-20,0-2 0-1,0-9 0 13,0-5 0-13,0 1 0 12,0-1 0-11,0 6 0 16,0 6 0-17,0-4 0 16,0-2 0-16,0-11 0 13,0-9 0-13,0 2 0 20,0-5 0-20,0 7 0 1,0-9 0 10,0-5 0 7,0-1 0-18,0-7 0 1,0 0 0 12,0 0 0 1,0 0 0-14,0 0 0 19,0 0 0-19,0 4 0 1,0 5 0 11,0-4 0 2,0 2 0-14,0-4 0 15,0-3 0-15,0 0 0 19,0 0 0-18,0 0 0-1,0 0 0 15,0 0 0-15,0 0 0 15,0 0 0-15,0 4 0 15,0 14 0-15,7 1 0 15,-3 6 0-15,2-8 0 15,-6-6 0-15,7-2 0 17,-3-4 0-16,-4-5 0 13,0 0 0-14,6 0 0 2,-6 0 0 13,0 0 0 0,0 0 0-15,0 4 0 0,0-4 0 18,0 0 0-18,0 3 0 14,2 1 0-14,9 5 0 20,8 3 0-20,8 4 0 11,9-3 0-10,4-2 0 15,2-1 0-16,9-3 0 13,1-2 0-13,3-2 0 18,-4-3 0-18,4 0 0 15,-3 0 0-15,14 0 0 16,5 0 0-16,-3 0 0 2,12 0 0 10,2 0 0-10,6 0 0 10,3 0 0 6,-2 0 0-18,-1 0 0 0,-2 0 0 14,-3 0 0-13,-1 0 0 21,6 7 0-22,-5-1 0 1,-5 3 0 10,-1-6 0 2,-5-3 0-13,-2 4 0 19,-3-4 0-18,1 0 0-1,-9 0 0 17,-5 0 0-17,5 0 0 8,-6 0 0 16,6 0 0-24,-2 0 0 0,-2 0 0 11,4 3 0-11,-7 7 0 22,1-2 0-22,-9-1 0 6,-2 3 0 12,-6-4 0-18,4 3 0 0,7 4 0 12,1-5 0 7,11-4 0-19,-4 4 0 0,0-4 0 16,2-1 0-16,10 1 0 16,-8 2 0-15,4-3 0 17,-10-3 0-18,2 0 0 0,-7 0 0 13,5 0 0 1,-9 0 0-14,-2 0 0 13,-6 0 0-13,-6 0 0 20,3 0 0-20,-5 0 0 0,-7 0 0 12,2 0 0 6,-6 0 0-18,-5 0 0 0,-1 0 0 18,6 0 0-18,4 0 0 12,0 0 0-12,13 0 0 17,-5 0 0-17,5 0 0 13,8 0 0-13,-10 0 0 18,-1 0 0-18,1 0 0 13,-5 0 0-13,-4 0 0 18,3-3 0-17,3-3 0 12,-6 2 0-13,-6 1 0 18,2 3 0-17,-2 0 0-1,-6 0 0 12,-5 0 0 6,0 0 0-18,-6 0 0 0,0 0 0 12,0 0 0 6,0 0 0-18,0 0 0 1,0 0 0 17,0-4 0-18,9 4 0 14,1-5 0-14,3 2 0 18,-3-1 0-18,-5 4 0 15,-5-6 0-15,0 6 0 2,4 0 0 13,-4-2 0-2,0 2 0-12,2 0 0 12,-2-13 0-13,10-12 0 14,-1-19 0-14,1-18 0 18,-1-11 0-18,-7-6 0 3,-2-3 0 10,8 6 0-13,-8-6 0 14,0 3 0-12,0 7 0 15,0-5 0-17,0 7 0 13,0-4 0-13,0 5 0 18,0-6 0-18,0 10 0 11,0-3 0-11,0 2 0 22,-10 1 0-22,1-1 0 1,-5 1 0 12,-3 4 0-13,-2-4 0 15,0 0 0-13,0 12 0 14,8 0 0-16,-8 16 0 10,5 8 0 4,9 8 0-14,-3 6 0 17,8 5 0-17,0 7 0 14,0-1 0-14,0 4 0 16,0-5 0-16,0 2 0 19,-6-7 0-19,4-2 0 0,-3-8 0 19,-1-3 0-19,0 6 0 1,4 5 0 8,-3 6 0 7,1 3 0-16,-8 3 0 17,9 0 0-17,-5 0 0 20,2 0 0-20,-3 3-182 0,9 19-89 11,0 18-242 5</inkml:trace>
    </iact:actionData>
  </iact:action>
  <iact:action type="add" startTime="46899">
    <iact:property name="dataType"/>
    <iact:actionData xml:id="d1">
      <inkml:trace xmlns:inkml="http://www.w3.org/2003/InkML" xml:id="stk1" contextRef="#ctx0" brushRef="#br0">614 18586 574 0,'0'0'236'9,"0"0"-93"-3,0 0-49-1,0 0-23 2,0 0-12 1,0 0 1 0,0 0-2-2,78 0 7 2,-65 0 20 1,4 0-18-1,8 0-14-2,-2-9 1 1,-2 9-21 1,11-4-4 0,6 1-10-2,-7-2-2 2,9 5-2 1,-6-7-3-2,4 7-2-1,4-10 2 2,-2 10 5 0,4 0 0 0,5 0-4-2,-5 0 0 4,2-8-4-3,3 8-2 2,1-7-5-2,-7-3 0 1,1 8-1-3,-8 2 0 3,6 0 1-2,-2 0 3 2,4 0 2 0,0 0-3 0,5 0 2 1,1 0-2-3,-7 0-2 2,13 0 2-1,-7 0 0 0,1 0 3 0,-1 0-2 2,-1 0-1-2,-3 0 5 2,1 0-2-3,-2 0-1 1,7 0 3 1,-5 0-3-2,1 0 1 2,5 0 0 0,-1 0 1 0,-1 0 2-2,-1 0-2 2,10 0 2 0,0 0-3 0,0 0 0-1,4 0-4 0,-10 0-1 1,6 0 1 0,2 0-3-1,-6 0 0 1,4 0 0-1,-7 0 1 2,1 0-1-1,-5 2 3 0,3-2 5-1,2 6 0 0,-1-6 1 0,3 0-2 1,-2 0-7-2,2 0 0 2,6 0 0-2,-2 0 0 2,-9 0 0 0,3 0 0 0,0 0 0 0,4 0 0-1,-3 0 0 1,-1 0 0-1,2 0 0 0,0 0 0 0,-3 0 0 1,5 0 0 0,2 0 0-2,-10 0 0 3,8 0 0-2,-9 4 0 1,3-4 0-2,-7 7 0 2,0 1 0 0,5-8 0 0,-9 0 0 0,6 0 0-2,-2 0 0 2,7 10 0 0,4-10 0-2,-1 0 0 2,-7 0 0 0,10 7 0 0,-9-7 0 0,5 5 0-1,-7-2 0 0,3 1 0 1,-3-4 0 3,-6 0 0-9,0 0 0 7,2 0 0-1,-2 0 0-2,7 0 0 4,-3 0 0-3,6 0 0 3,3 0 0-3,4 0 0-1,-2 0 0 2,-3 0 0-2,-7 0 0 2,7 0 0 0,-7 0 0-1,5 0 0 1,3 0 0-1,4 0 0 1,2 0 0-1,-4 0 0 0,-1 0 0-1,-1 0 0 3,0 0 0-2,12 0 0 2,-8 0 0-2,10 0 0-1,-3 0 0 2,-5 0 0 0,4 0 0-1,-10 0 0 2,3 0 0-2,3 0 0 1,-4 0 0-1,-6 0 0 0,5 0 0 1,-3 0 0 0,4 0 0-1,-2 0 0 3,3 0 0-1,-3 0 0 0,12 0 0-8,-6 0 0 6,0 0 0 2,5 0 0-1,-5 0 0 0,4 0 0-1,0 0 0 1,0 0 0-2,-4-4 0 2,7 1 0-1,-7-2 0 0,4 5 0 1,0-7 0 2,2 7 0 0,7 0 0-8,-5-10 0 6,5 10 0 0,-2 0 0 1,-7 0 0 1,0-8 0 0,7 8 0-10,-7-11 0 7,0 3 0 2,4 8 0-1,1 0 0-1,-3 0 0 0,3 0 0 0,-9 0 0 1,4 0 0-1,0 0 0 0,-8 0 0 1,0 0 0 0,-1 0 0 0,1 2 0 0,8 4 0 0,1 5 0-1,-1-11 0 3,-4 0 0-1,6 0 0-7,3 0 0 7,-1 0 0-2,7 0 0 1,-3 0 0-1,5-11 0 1,-2-6 0 2,-6 9 0-2,5-9 0-1,-14 6 0 4,4 3 0-11,-10-5 0 8,0 1 0 0,-7 8 0 1,-4-5 0 2,15 0 0-10,-2 2 0 8,4 4 0-2,0-3 0 0,8 6 0 1,3 0 0 0,2 0 0 0,-1 0 0-2,7 0 0 1,0 0 0 1,0 0 0 1,-4 0 0-2,6 0 0 3,-2 0 0-3,-2 0 0 2,6 0 0-2,-10 0 0 1,6 0 0-1,-5 0 0 1,-5-2 0-1,-1 2 0 1,-6 0 0 0,0 0 0-1,-6 0 0 0,-6-10 0 0,12 10 0 1,0-7 0-2,0-5 0 3,0 3 0-2,-4 2 0 1,-8-2 0-1,3 0 0 2,-5 2 0-2,14 2 0 0,0-2 0 0,4 7 0 2,0-10 0-2,3 3 0 1,-1 7 0 1,3-8 0-9,-7 4 0 12,0-2 0-6,3 6 0 2,-3 0 0 0,-4-2 0 0,0 2 0 0,0 0 0 0,0-9 0 1,-2 9 0-7,12 0 0 5,3 0 0 2,-3 0-4 1,-12 0-2-3,2-7-2 1,-2-2 7 2,-2 6-3-10,4-3 2 8,-6 2 2 0,4 4 0 0,-5 0 1 0,-5 0-1 0,-12 0 0 0,-3 0 1 0,-11 0 0 0,-4 0-2 1,-13 0 0-2,-2 0-1-1,-2 0-13 2,0 0-6-1,0 0-6 2,-2 0-14-2,-88 0-129 2,-7 0-148-2,48 13-6 2,24 3-729-1</inkml:trace>
    </iact:actionData>
  </iact:action>
  <iact:action type="remove" startTime="51201">
    <iact:property name="style" value="instant"/>
    <iact:actionData xml:id="d2" ref="#d1"/>
  </iact:action>
  <iact:action type="add" startTime="51234">
    <iact:property name="dataType" value="strokeEraser"/>
    <iact:actionData xml:id="d3">
      <inkml:trace xmlns:inkml="http://www.w3.org/2003/InkML" xml:id="stk2" contextRef="#ctx0" brushRef="#br1">26359 32566 715 0,'0'0'90'77,"0"0"-28"-77,0 0-22 0,0 0-40 0,0 0-5 0,0 0-56 0,0 0-105 1,17 53-193-1</inkml:trace>
    </iact:actionData>
  </iact:action>
  <iact:action type="add" startTime="51366">
    <iact:property name="dataType" value="strokeEraser"/>
    <iact:actionData xml:id="d4">
      <inkml:trace xmlns:inkml="http://www.w3.org/2003/InkML" xml:id="stk3" contextRef="#ctx0" brushRef="#br1">26359 32566 72 0,'80'97'470'12,"-80"-97"-455"-12,0 0-15 8,0 0-9-5,0 0-144 5</inkml:trace>
    </iact:actionData>
  </iact:action>
  <iact:action type="add" startTime="53363">
    <iact:property name="dataType"/>
    <iact:actionData xml:id="d5">
      <inkml:trace xmlns:inkml="http://www.w3.org/2003/InkML" xml:id="stk4" contextRef="#ctx0" brushRef="#br0">715 18504 134 0,'0'0'295'9,"0"0"-127"-2,0 0-8 1,0 0-15-1,0 0-23 1,0 0-28-1,0 8-20 1,0-8-7 0,0 0-10 0,0 0 4-2,0 0-7 1,0 9-14 0,0-9 1 1,7 0-8 0,9 0-5 0,5 0 2 0,7 0-3 1,8 0-1-2,4 0 1-7,6 0 3 8,5 0-1 2,8 0 0-1,4 0 0-1,2 0 1 0,7 0-2 3,-1 0-8-11,3 0-3 9,-2 0 0 1,2 0-3 0,-7 0-2-10,3 0-1 9,-14 0 1-1,3 0 3-1,3 0 1 2,-8 0 0 0,5 0-4 4,5 0-2-13,-1 0 2 8,2 0-7 0,15 0-5 1,-8 0 0 0,2 0 0-9,-3 0 0 11,1 0 0-2,2 0 0-1,-3-9 0 2,3 9 0-9,-6-8 0 8,-5 8 0 0,0 0 0 1,-6-8 0-8,-2 8 0 6,-7 0 0 2,-4 0 0-2,5 0 0 2,-1 0 0-3,3 0 0 2,-1 0 0-9,9 0 0 8,-10 0 0 3,6 0 0-3,-1 0 0 4,-3 0 0-12,4 0 0 9,-7 8 0 2,3-8 0-2,-1 0 0-9,5 0 0 9,-2 0 0-1,4 0 0 1,4 0 0-1,0 0 0 1,-2 0 0 3,-4 8 0-12,4-8 0 10,-7 9 0-3,12-9 0 3,5 0 0-10,-1 0 0 8,10 0 0 1,4 0 0 1,4 0 0 0,-4 2 0-9,7 4 0 8,4-2 0 1,-7-4 0 2,9 7 0-12,6 1 0 10,-8 9 0-2,4-9 0 1,-15 5 0 1,-4-5 0-10,-4 0 0 9,4 1 0 1,4-5 0 2,6-4 0-12,-1 0 0 9,3 0 0 0,-5 0 0-1,7 0 0 0,1 0 0 2,-5 0 0-10,3 0 0 8,4 0 0 3,-9 0 0-1,1 0 0-10,-14 0 0 9,-20 0 0 0,-2 0 0 1,-13 0 0 3,-9 0 0-13,1 0 0 9,-16 0 0 2,5 0 0-11,-4 0 0 9,-11 0 0 1,-4 0 0 1,0 0-199-10,0 0-129 6,0 0-287 1</inkml:trace>
    </iact:actionData>
  </iact:action>
  <iact:action type="remove" startTime="55292">
    <iact:property name="style" value="instant"/>
    <iact:actionData xml:id="d6" ref="#d5"/>
  </iact:action>
  <iact:action type="add" startTime="55299">
    <iact:property name="dataType" value="strokeEraser"/>
    <iact:actionData xml:id="d7">
      <inkml:trace xmlns:inkml="http://www.w3.org/2003/InkML" xml:id="stk5" contextRef="#ctx0" brushRef="#br1">23201 32774 262 0,'0'0'370'8,"0"0"-180"6,0 0-20-12,0 0-45 13,0 0-57-14,0 0-46 10,48 54-16-10,-37-35-6 16,-3 9-23-17,-8-20-83 14,2 9-273-14</inkml:trace>
    </iact:actionData>
  </iact:action>
  <iact:action type="add" startTime="57112">
    <iact:property name="dataType"/>
    <iact:actionData xml:id="d8">
      <inkml:trace xmlns:inkml="http://www.w3.org/2003/InkML" xml:id="stk6" contextRef="#ctx0" brushRef="#br0">639 18168 184 0,'0'0'487'9,"0"0"-277"-1,0 0-58 1,0 0-44-2,0 0-27 2,0 0-14-9,0 0 3 9,30 18 8-1,-18-11-14 1,3 2-5-1,4-2-7 1,6 5 7 3,9 6-14-12,2-7-9 8,4 7-3 1,6-2-8-2,3-4 0 1,1 3-3 4,1-5 0-12,-11-3-7 10,0 5 4-2,2-3-6 3,-4 0 1-11,-2-2-4 8,4-7 4 2,6 0-1-1,-1 0 1 0,5 0-4-7,1 0 1 7,4 0 2 1,8 0-3-2,-4 0 2 3,4 0-12-11,-4 0 0 8,0 0 0 2,-8-7 0-2,-1 7 0 3,-6 0 0-11,-4 0 0 8,11 0 0 2,4 0 0 0,0 0 0-10,2 0 0 9,2 0 0 1,10 0 0-1,1 0 0-1,-1 0 0 1,9 0 0 0,-4 0 0-9,-2 0 0 11,-3 0 0 1,-10 0 0-11,-2 0 0 8,-9 0 0 0,-3 0 0 4,1 0 0-13,-4 0 0 12,11 0 0-11,-5 0 0 10,9 7 0-2,2 2 0 1,0 3 0-10,4-5 0 8,1 5 0 2,3 4 0 2,7-7 0-11,4 0 0 10,2-2 0 0,10-2 0-11,12-1 0 10,5-1 0-1,26 7 0 0,12-2 0-9,5-1 0 12,6 3 0 1,-11-7 0-13,-12-3 0 15,-2 0 0-15,-24 0 0 14,-6 0 0-14,-6 0 0 12,-9 0 0-10,-8 0 0 10,0 8 0 0,0 0 0-11,-2-8 0 8,4 9 0 4,2-9 0-13,5 2 0 13,1-2 0-13,11 0 0 11,-4 6 0-3,-2-2 0 3,0 3 0-11,-7 1 0 9,-4 9 0 1,-10-12 0-1,0-2 0 1,-3 10 0-10,-6-13 0 9,-4 8 0 1,7-8 0-1,-3 0 0-7,4 0 0 7,11 0 0 1,4 0 0-1,5 0 0-7,3 0 0 6,5 0 0 2,0 0 0-2,-2 0 0 5,14 0 0-13,-10 0 0 9,15 0 0 1,0 0 0 3,8 0 0-13,-2 8 0 9,-7 1 0 0,5 3 0-8,2-12 0 8,-6 7 0-1,8-7 0 2,-6 0 0-1,-11 0 0-6,2 0 0 6,-6 0 0 2,7 0 0-1,1 0 0-9,5 0 0 10,4 0 0 0,4 0 0-11,2 0 0 9,-4 0 0 2,-10 0 0-11,-1 0 0 9,-8 0 0 0,-14-7 0 3,3-1 0-12,-8-5 0 10,6-3 0 0,1 3 0 0,10-2 0-10,-7 15 0 10,1-10 0-2,6 10 0 2,0 0 0 0,6 0 0-9,-2 0 0 12,-4 0 0-13,-4 0 0 10,6 0 0 3,2 10 0-3,11-3 0-10,-5-7 0 10,11 5 0 2,11-5 0-12,16 0 0 10,-4 0 0-1,-2 0 0-7,-4 0 0 8,4 0 0 3,-4 0 0-13,0 16 0 9,4-8 0 1,-14 9 0 0,-10 2 0-10,-16-1 0 11,-23 1 0-2,-17-10 0-7,-19-2 0 7,-16-7 0 4,-12 5 0-4,-5-5 0-8,-7 0 0 7,0 0 0 2,0 4 0-1,0-4-94-1,-13 0-139-8,-19 0-117 9,-8 0-22 0</inkml:trace>
    </iact:actionData>
  </iact:action>
  <iact:action type="remove" startTime="59508">
    <iact:property name="style" value="instant"/>
    <iact:actionData xml:id="d9" ref="#d8"/>
  </iact:action>
  <iact:action type="add" startTime="59514">
    <iact:property name="dataType" value="strokeEraser"/>
    <iact:actionData xml:id="d10">
      <inkml:trace xmlns:inkml="http://www.w3.org/2003/InkML" xml:id="stk7" contextRef="#ctx0" brushRef="#br1">26547 32811 561 0,'0'0'134'7,"0"0"20"10,0 0 4-16,0 0-57-1,0 0-39 15,0 0-38-15,50-8-24 9,-50 8-5 3,0 25-54-3,0-13-125 3,0-5-346-11</inkml:trace>
    </iact:actionData>
  </iact:action>
  <iact:action type="add" startTime="61941">
    <iact:property name="dataType"/>
    <iact:actionData xml:id="d11">
      <inkml:trace xmlns:inkml="http://www.w3.org/2003/InkML" xml:id="stk8" contextRef="#ctx0" brushRef="#br0">1392 18421 390 0,'0'0'253'13,"0"0"-100"-13,0 0-6 9,0 0-39 0,0 0-26 4,0 0-18-13,0 0-16 10,25 0 6-1,0 0-8 1,9 0-6-10,6-7 9 9,13-4-8 0,6 1-5 1,4 3-8 1,15-5-7-11,-7 3-2 10,7-7-2-1,-10 7 9 2,1 2 1-11,-5 2 1 13,-1 1-8-13,4 4-3 11,-1 0 0-2,1 0-3 1,5 0 0-10,-5 0 0 13,-2 0-1-1,-8 0-1-11,2 0-1 12,2 0 0-13,-6 0 3 9,4 0-4 4,-6 0 6-13,-3 0-2 10,3 0-7 1,4 0-3 0,-6 9 3-11,-1-2-2 11,-3 2 2 6,1 0 7-17,-4-2-3 0,3-4-1 10,-3 7-1-1,11-2-3 4,-1-1-3-13,5-7 0 9,-4 10 2 1,0-10 1-1,0 0-4-8,-9 2 3 9,-2 4 4-1,1-3-4 8,5 4 6-17,-3-7-5 0,-3 9-2 9,-2-9 0 4,-2 9-2-13,-4-9 0 9,2 0 1 2,-9 4-2 0,13-1 1-11,-2 2 1 11,5-5 2-1,12 4 2-7,-7-1-2 7,-1 7-5 1,-1-10 0-11,11 0 0 11,4 8 0 1,9-8 0-12,2 7 0 9,10-7 0 3,7 4 0-12,10-4 0 10,-2 0 0 1,2 0 0 3,-8 0 0-13,-5 0 0 9,-20 0 0-10,-16 0 0 10,-16 0 0 0,-13 0 0 0,-6 0 0-10,-8 0 0 9,-9 6 0 2,0-6 0 2,0 0 0-13,0 3-90 9,0-3-84 0,0 0-67-9,-7 0-139 9,-1 0-584 2</inkml:trace>
    </iact:actionData>
  </iact:action>
  <iact:action type="add" startTime="63300">
    <iact:property name="dataType"/>
    <iact:actionData xml:id="d12">
      <inkml:trace xmlns:inkml="http://www.w3.org/2003/InkML" xml:id="stk9" contextRef="#ctx0" brushRef="#br0">7570 18667 719 0,'0'0'232'20,"0"0"-90"-19,0 0-21-1,0 0-18 16,0 0-14-15,236 0-6 16,-154 0-9-17,26-12-1 16,20-4-11-16,22 7-5 20,23-6-11-20,23 2-6 1,23-3-10 15,23-5 7-15,7-4-5 16,12 14 2-17,-2 5-8 0,9 6 4 11,-11 0-13 2,-6 0-17-13,-11 25 0 21,2-3 0-20,-10-6 0-1,-4 0 0 15,-24-13 0-15,-29 3 0 13,-15-6 0-13,-23 0 0 11,-25 12 0 16,-26-12 0-27,-31 7 0 0,-32 2-37 0,-23 0-64 12,0-6-79 0,-72-3-62-12,1 0-35 11,-9 0-83-10</inkml:trace>
    </iact:actionData>
  </iact:action>
  <iact:action type="remove" startTime="64584">
    <iact:property name="style" value="instant"/>
    <iact:actionData xml:id="d13" ref="#d12"/>
  </iact:action>
  <iact:action type="add" startTime="64530">
    <iact:property name="dataType" value="strokeEraser"/>
    <iact:actionData xml:id="d14">
      <inkml:trace xmlns:inkml="http://www.w3.org/2003/InkML" xml:id="stk10" contextRef="#ctx0" brushRef="#br1">25940 32545 605 0,'0'0'215'14,"0"0"-103"-13,0 0 10 8,0 0-64 2,0 0-49-11,0 0-9 9,93 86-37 5,-93-71-91-13,0-5-298 15</inkml:trace>
    </iact:actionData>
  </iact:action>
  <iact:action type="add" startTime="64723">
    <iact:property name="dataType" value="strokeEraser"/>
    <iact:actionData xml:id="d15">
      <inkml:trace xmlns:inkml="http://www.w3.org/2003/InkML" xml:id="stk11" contextRef="#ctx0" brushRef="#br1">25940 32545 496 0,'162'208'206'1,"-151"-208"-133"12,-11 0 32-13,0 0-75 10,0 0-30 0,0 0-32 1,0 0-88-11,0 0-132 9,0 0-254 11</inkml:trace>
    </iact:actionData>
  </iact:action>
  <iact:action type="add" startTime="65140">
    <iact:property name="dataType" value="strokeEraser"/>
    <iact:actionData xml:id="d16">
      <inkml:trace xmlns:inkml="http://www.w3.org/2003/InkML" xml:id="stk12" contextRef="#ctx0" brushRef="#br1">22120 32272 476 0,'0'0'94'10,"0"0"-82"-8,0 0-12 7,0 0-72 0,0 0-121 4</inkml:trace>
    </iact:actionData>
  </iact:action>
  <iact:action type="remove" startTime="65315">
    <iact:property name="style" value="instant"/>
    <iact:actionData xml:id="d17" ref="#d11"/>
  </iact:action>
  <iact:action type="add" startTime="65311">
    <iact:property name="dataType" value="strokeEraser"/>
    <iact:actionData xml:id="d18">
      <inkml:trace xmlns:inkml="http://www.w3.org/2003/InkML" xml:id="stk13" contextRef="#ctx0" brushRef="#br1">22120 32272 565 0,'286'241'162'8,"-282"-241"-126"3,-4 0 3-11,2 0-39 14,9 0-45-14,-11 0-151 11</inkml:trace>
    </iact:actionData>
  </iact:action>
  <iact:action type="add" startTime="67270">
    <iact:property name="dataType"/>
    <iact:actionData xml:id="d19">
      <inkml:trace xmlns:inkml="http://www.w3.org/2003/InkML" xml:id="stk14" contextRef="#ctx0" brushRef="#br0">14608 18421 322 0,'0'0'131'16,"0"0"-11"-16,0 0 68 0,0 0-32 16,0 0-77-16,0 0-16 17,0 0-6-17,21 0-11 16,-21 0-5-16,0 0-5 21,0 0-3-21,0 0 3 0,0 0-5 16,-38 0 23-15,-14 0-17 14,-14 0-2-15,-5 0 2 14,-12 0-3-13,-13 0-10 14,-12 0 4-14,-14 0 2 10,-11-7 2-10,-6-4 0 23,-2 1-3-24,0 3-6 0,2 7 0 13,6 0-3-12,-4 0-6 13,-4 0 0-14,-5 0-3 12,1 0 0-8,8 0 3 6,15 0 0 13,2 0-1-23,12 0-3 0,1 0 1 2,1 0-3 9,-5 0 0 2,1 0 7-13,-6 0-6 21,13 0 3-21,2 0-4 0,0 0 0 13,8 0-1-2,-6 0-1-10,2-18 0 15,6-1-2-16,-1 3 7 23,3 4-1-22,3 2-1-1,-3 10 0 3,5-7-3 8,-7 7 1 4,-1 0 0-14,-1 0 1 10,-4 0-8-11,0 0 0 16,8 0 0-16,-3 0 0 14,3 0 0-13,-12-8 0 11,4 4 0-11,0-2 0 23,-10 6 0-24,1 0 0 1,3 0 0 12,0 0 0-13,2 0 0 12,0 0 0 0,8 0 0-11,-2 0 0 22,-2 0 0-22,6 0 0-1,5 0 0 3,-2 0 0 9,10 0 0-9,-5 0 0 8,10 0 0 4,-1 0 0-15,11 0 0 14,-1 6 0-14,-3-6 0 12,-7 0 0-12,3 0 0 16,-1 0 0-16,-8 4 0 14,4-4 0-13,0 8 0 22,-6-1 0-23,4-7 0 0,11 10 0 12,-3-7 0-9,5 1 0 13,-1-4 0-16,-12 0 0 13,7 0 0-13,-18 0 0 12,-8 0 0-9,-10 0 0 9,-9 0 0 3,-10 0 0-15,-1 21 0 24,1-2 0-24,18 6 0 0,5-13 0 3,6 4 0 10,13-7 0-13,-11 0 0 13,-2-9 0 0,-10 0 0-13,3 0 0 12,-3 0 0-11,4 0 0 23,-3-9 0-24,-3 0 0 0,10 9 0 16,2-10 0-16,17 2 0 14,2-9 0-14,-2 5 0 13,10-4 0-13,-12-2 0 14,4 2 0-14,6 3 0 14,-6-6 0-2,-2 11 0-12,-6-1 0 15,-7 2 0-14,2-5 0 23,3 6 0-24,4 6 0 0,-11 0 0 3,4-4 0 10,-4 1 0-13,5-1 0 17,3-4 0-17,1-2 0 14,4 10 0-14,-9 0 0 13,5 0 0-1,-11 0 0-12,6 0 0 15,5 0 0-15,10 0 0 28,9 0 0-28,-3-12 0 0,3-11 0 0,-20-7 0 16,-8-2 0-16,-14 11 0 15,-13 14 0-15,-3 7 0 15,-3 0 0-15,6 0 0 19,10 25 0-18,15-5 0 2,15 5 0 11,16-5 0-14,1-4 0 16,12-4 0-16,-4-5 0 16,11 3 0-16,6-10 0 13,15 0 0-13,10 0 0 15,15 0 0-15,0 0 0 26,0-10 0-26,0-33 0 0,0 6 0 14,0 8 0-14,15 1 0 16,14 11 0-16,18 17-40 15,12 0-174-14,-26 0-98 1,-1 0-296 10</inkml:trace>
    </iact:actionData>
  </iact:action>
  <iact:action type="remove" startTime="71866">
    <iact:property name="style" value="instant"/>
    <iact:actionData xml:id="d20" ref="#d19"/>
  </iact:action>
  <iact:action type="add" startTime="71872">
    <iact:property name="dataType" value="strokeEraser"/>
    <iact:actionData xml:id="d21">
      <inkml:trace xmlns:inkml="http://www.w3.org/2003/InkML" xml:id="stk15" contextRef="#ctx0" brushRef="#br1">27084 32419 415 0,'0'0'319'9,"0"0"-238"20,0 0 27-28,0 0-61-1,0 0-47 0,0 0-11 25,32 0-61-25,-32 0-101 0,0 0-240 0</inkml:trace>
    </iact:actionData>
  </iact:action>
  <iact:action type="add" startTime="73579">
    <iact:property name="dataType"/>
    <iact:actionData xml:id="d22">
      <inkml:trace xmlns:inkml="http://www.w3.org/2003/InkML" xml:id="stk16" contextRef="#ctx0" brushRef="#br0">14859 18523 399 0,'0'0'195'20,"0"0"-61"-19,0 0-3 10,0 0-46-11,0 0-19 12,0 0 3-12,0 0-14 14,0-2-1-14,0 2 5 16,0 0 0-16,0 0 1 13,-13 0-2 14,-16 0-14-27,-11 0 10 0,-13 0-25 0,0 0-7 13,-10 0 9-13,-2 0-8 23,-5 0 1-23,-10-9 4 0,-2 1-3 28,-6 0-2-28,-1-1-3 0,-12 5-7 1,-2 4 2 27,-7-7-6-28,-8-1 6 0,6-2 0 29,5 3-2-28,6 2-4-1,8-2 2 0,0 7-2 15,5 0 2-15,-9-9-2 17,0 9-1-17,4 0-2 0,-8 0-2 24,6 0-1-24,0-9-1 0,5 9-1 20,3-7 3-20,1-2 0 14,-2 7 2-14,12-8-1 12,6 10-2-12,3 0 2 12,8 0-1 14,6 0-1-26,-2-7 0 0,3 7 0 0,-1 0-1 13,2 0-1-13,-1 0 0 14,1 0 2-11,-6 0 2 11,4 0-4-14,-1 0 1 14,-7 0 0-14,2 0 0 17,6 0 0-17,2 0-2 16,-1 0 0-15,1 0 0 14,-6 0 0-14,0 0 0 15,-2 0 1-16,-10 0 0 4,-3 0 2 23,-2 0 0-26,-2 0-3 0,5 0 4-1,-7 0 6 35,-2 17-6-34,14-6-3-1,-1 5 6 0,-5-7-5 0,7-9-2 30,-7 4 5-30,-10-4-4 0,4 0 0 0,0 0 0 30,5 0 0-30,-3 0-1 0,0 0 3 0,-6 8-1 31,4-1-2-31,10 3 4 0,5-10-2 0,0 0-1 29,-7 0-1-29,3 0 1 0,-9 0 2 1,6 0-2 25,-3 0 0-25,-10 0-1-1,6 0 0 4,5 0 1 24,-2 0-1-28,9 0 2 0,-5 0-2 0,-1 0 0 34,-9 0 5-34,4 8-4 0,0-1 4 0,-6-3-2 26,4 5-2-25,6-1 4 0,-2 0-5-1,1-8 0 29,-3 0 0-29,-7 0-6 1,-5 0 6-1,-5 0 0 28,7 0 6-27,-5 0-6-1,9 0 0 0,10 0 0 31,-1 0 0-31,-1 0 0 0,9 0 0 0,-5 0 0 29,7 0 0-29,0 0 0 0,-7 0 0 0,3 0 0 33,-9 0 0-33,2 0 0 0,-4 0 0 0,4 0 0 27,9 0 0-27,0 0 0 0,1 0 0 0,5 9 0 26,-4-9 0-26,-6 0 0 0,-3 0 0 29,-4 0 0-28,-6 0 0-1,-4 0 0 0,-20 0 0 4,-5-17 0 21,-5 17 0-25,2-8 0 0,11 5 0 29,6 3 0-29,2-6 0 0,-4 2 0 0,4-3 0 26,-4-11 0-26,6 3 0 0,1 2 0 1,-1-3 0 31,0 5 0-32,5 1 0 1,-7 10 0-1,15-7 0 27,12 7 0-26,9 0 0 0,11 0 0-1,6 0 0 30,10 0 0-30,5 0 0 0,-3 0 0 0,1 0 0 26,-5 0 0-26,-6 0 0 0,-4 0 0 5,-3 0 0 32,3 0 0-36,-9 0 0-1,5 0 0 0,-11 0 0 0,-4-18 0 38,-1 15 0-38,-5-4 0 1,-7 7 0-1,-19 0 0 0,-6 10 0 33,-2 25 0-32,6-8 0 0,25-14 0-1,9-1 0 0,15 1 0 39,5-5 0-38,1-1 0-1,4-7 0 0,-6 0 0 0,0 0 0 34,4 0 0-34,-7 0 0 1,3 0 0-1,-4 0 0 0,-1 0 0 37,-1 0 0-36,-11 0 0-1,4 0 0 0,-2 0 0 0,-11 0 0 33,1 0 0-33,-14 10 0 0,-9 18 0 0,5-9 0 4,-1 14 0 31,1-4 0-34,9-1 0-1,9-10 0 0,20-8 0 0,9-1 0 42,5-9 0-41,11 0 0-1,1 0 0 2,0 0 0-1,0 0 0-1,6 0 0 35,-2-16 0-32,4-5 0-2,3-4 0-1,1 6 0 0,3 6 0 35,-3 10 0-34,11-2 0-1,0 5 0 0,0 0 0 0,0 0 0 40,0 0 0-38,0 0 0-2,0 21-113 0,19-13-144 0,11 0-180 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1T04:11:54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29">
    <iact:property name="dataType"/>
    <iact:actionData xml:id="d0">
      <inkml:trace xmlns:inkml="http://www.w3.org/2003/InkML" xml:id="stk0" contextRef="#ctx0" brushRef="#br0">12219 18059 756 0,'0'0'155'3,"0"0"-1"0,0 0-57 9,0 0-14-10,0 0-35 14,0 0 23-16,0 0-9 16,0 0-11-16,170-28-2 32,-147 28-3-32,1 0 7 1,1-10-15-1,2 10 1 5,1 0-4 11,-5 0-4-15,0 0-6 18,-4 0 12-19,4 0-16 0,7 0-3 19,1 0-4-19,-3 0-2 20,5 0 2-20,-1 0-1 0,-2 0-5 19,3 0 4-19,-5 0 2 17,3 0 3-17,1 0 1 1,-5 0-1 16,5 0-1-17,-1 10-3 21,-3-10-3-21,-3 7-10 1,5-7 0 4,-7 0 0 13,-2 5 0-18,2-5 0 18,2 0 0-18,5 0 0 2,1 4 0 14,1-4 0-16,-2 0 0 17,10 3 0-17,-9-3 0 2,9 0 0 17,-6 0 0-19,4 0 0 20,0 0 0-20,-13 0 0 0,9 0 0 18,-7 0 0-18,9 0 0 18,0 0 0-18,6 0 0 3,-2 0 0 16,6 0 0-19,-1 0 0 2,-1 6 0 14,-4-3 0-16,-2 5 0 22,4-8 0-22,-6 0 0 0,4 7 0 18,-2-7 0-18,-2 0 0 4,8 10 0 14,-2-10 0-17,9 0 0 16,-9 0 0-17,6 4 0 3,5 0 0 13,-3-4 0-16,3 4 0 30,4-4 0-30,-2 0 0 0,-5 0 0 0,-10 0 0 20,0 0 0-20,3 0 0 0,-1 0 0 7,0 0 0 9,-2 0 0-16,2 7 0 20,-2-7 0-20,0 0 0 17,9 9 0-16,1-9 0-1,-3 0 0 19,-5 0 0-19,-2 9 0 4,-2-9 0 11,-11 0 0-14,9 0 0 16,-9 0 0-16,9 0 0-1,2 0 0 21,-2 0 0-21,6 0 0 20,-6 0 0-20,0 0 0 0,-5 0 0 20,1 0 0-20,-1 0 0 0,1 0 0 136,-4 0 0-136,3 0 0 0,1 0 0 0,-3 0 0 0,5 0 0 0,0 0 0 0,6 0 0 0,-4 0 0 0,-1 0 0 1,3 0 0-1,-10 0 0 0,-5 0 0 0,4 0 0 0,-6 0 0 0,-2 0 0 0,4 0 0 0,3 0 0 0,3 3 0 18,-1-3 0-18,-7 0 0 20,0 4 0-20,8-4 0 0,-10 3 0 4,9-3 0 16,-7 0 0-20,-2 0 0 5,0 10 0 14,2-10 0-19,2 0 0 20,2 8 0-19,5-8 0-1,-3 0 0 6,-4 0 0 14,3 0 0-20,3 0 0 0,-2 0 0 18,-5 0 0-18,-4 0 0 6,6 0 0 12,-7 0 0-18,-7 0 0 21,3 0 0-21,-11 0 0 0,6 0 0 21,-4 0 0-21,-4 0 0 0,0 0 0 19,0 0 0-19,0 0 0 19,0 0 0-19,0 12-27 0,0 5-132 20,-4-9-123-20,-6 8-123 21</inkml:trace>
    </iact:actionData>
  </iact:action>
  <iact:action type="add" startTime="7394">
    <iact:property name="dataType"/>
    <iact:actionData xml:id="d1">
      <inkml:trace xmlns:inkml="http://www.w3.org/2003/InkML" xml:id="stk1" contextRef="#ctx0" brushRef="#br0">18393 18050 373 0,'0'0'266'0,"0"0"-137"17,0 0 50-17,0 0-72 0,0 0-34 18,0 0 0-18,0 0-16 19,234-48 4-19,-201 48 11 1,5 0 4 16,4 0-17-17,1 0-10 20,5 0-6-20,-4 0-7 0,7 0-12 19,-1 0-2-19,-1 0 0 5,6 0-3 10,4 0-3-14,6 0-4 15,-2 0 2-15,5 0-1 15,-3 0 0-16,2-8 0 3,-3 8-1 14,-1 0 7-17,-8 0-1 7,-1 0-2 10,-5 0-2-17,1 0-3 21,1 0 0-21,0 0-7 0,-5 0-1 19,7 0 0-19,-5 0-2 18,9 0 0-18,-11-10 3 1,16 3-3 16,-8 4 2-17,-5-2-1 17,3-4 3-16,-12 5 0-1,7-3-1 19,-5 7 1-19,0 0 0 20,2-8-3-20,5 8 3 0,-5 0-1 5,2-10 1 13,-3 10 1-18,-1 0-1 20,4 0 3-20,5 0-5 1,-3 0 0 19,3 0 4-20,-5 0-6 2,5 0 3 17,-7 0 4-19,6 0-4 19,-7 0-4-19,9 0 2 0,-3 0 1 19,12 0 0-19,0 0 0 18,9 0 0-18,-1 0-3 0,-4-3 0 18,5-1 0-18,-1 4 0 4,1-5 0 11,2 5 0-15,-5 0 0 17,-2 0 0-17,7 0 0 21,-5 0 0-21,-5 0 0 0,1 0 0 18,4 0 0-18,-14 0 0 19,2-7 0-19,-13 7 0 0,-13-9 0 22,9 9 0-22,-10 0 0 1,-5 0 0 18,4 0 0-19,-10 0 0 20,6-9 0-20,0 9 0 0,-6-3 0 6,11-1 0 12,-7 4 0-18,2-3 0 18,-4 3 0-17,-2 0 0 0,4 0 0 18,-4-8 0-19,2 8 0 5,-5 0 0 12,-5 0 0-17,-7 0 0 19,2 0 0-19,-4 0 0 0,0 0 0 18,0 0 0-18,0 0 0 5,0 0 0 12,0 0 0-17,0 0 0 16,0 0 0-15,0 0 0 17,0 0 0-18,0 0-3 1,0 0-103 20,-4 0-49-21,-17 8-49 0,12 11-131 18,-5 9-643-17</inkml:trace>
    </iact:actionData>
  </iact:action>
  <iact:action type="add" startTime="14847">
    <iact:property name="dataType"/>
    <iact:actionData xml:id="d2">
      <inkml:trace xmlns:inkml="http://www.w3.org/2003/InkML" xml:id="stk2" contextRef="#ctx0" brushRef="#br0">26497 18848 653 0,'0'0'120'1,"0"0"63"10,0 0-59-11,0 0-46 12,0 0 0 2,0 0 7-14,0 0-3 15,0 0 21-15,11-10-38 23,-3 10-7-23,11 0-6 1,2 0 8 13,9 0-22-14,-3 0-11 14,-6 0 11-14,2 0-14 13,9 0-6-13,-5 0-4 15,-1-7 1-14,-3 7-4 16,2 0 6-17,-10-8-6 15,10 8 2-15,-8 0-1 16,6 0 5-16,0 0-10 13,0 0 8-12,7-9-6 12,4 9-2-13,-7 0 3 15,5 0-7-15,-5 0-3 14,5 0 0-14,-5 0 0 25,5-4 0-25,-5 4 0 0,3-4 0 14,3 4 0-14,-7 0 0 15,3 0 0-15,3 0 0 14,-5 0 0-14,5 0 0 15,-7 0 0-15,9 0 0 13,-5 0 0-13,7-4 0 14,-4 4 0 1,1-7 0-15,5 7 0 1,2 0 0 15,-2 0 0-16,-2 0 0 16,-2 0 0-16,0 0 0 13,3-10 0-12,3 10 0 13,-4 0 0-13,11 0 0 22,-7 0 0-22,2 0 0-1,-6 0 0 14,8 0 0-13,-2-8 0 12,2 8 0-13,1 0 0 15,-1 0 0-15,9-4 0 13,-5 4 0-13,-2 0 0 15,1 0 0 2,-7-3 0-17,2 3 0 1,-6 0 0 13,-9 0 0-13,-2 0 0 12,-1 0 0-13,-3 0 0 16,8 0 0-15,-1 0 0 23,3 0 0-24,7 0 0 0,-4 0 0 14,8 0 0-14,8 0 0 16,3 0 0-16,4 0 0 15,2 0 0-15,9 0 0 14,-7 0 0-14,14 0 0 14,-5 0 0-14,2 0 0 15,-13 0 0-15,-11 0 0 15,3 0 0-15,-5 0 0 15,-6 0 0-15,0 0 0 15,6 0 0-15,-5 0 0 14,7 0 0-14,9 0 0 15,-2 0 0-15,4 0 0 17,-7 0 0-17,9 0 0 16,-2 0 0-16,-4 0 0 16,-6 0 0-16,1 0 0 13,-8 0 0-13,-2 0 0 16,1 0 0-15,1 0 0 26,2 0 0-27,2 0 0 0,-4 0 0 0,7 0 0 28,1 0 0-28,-5 0 0 1,5 0 0-1,3 0 0 13,8 0 0-10,-2 0 0 11,0 0 0-14,0 0 0 14,-15 0 0 2,1 0 0-16,-3 0 0 0,-4 0 0 14,-3 0 0 3,1 0 0-17,6-4 0 0,3 4 0 14,1 0 0-14,-4 0 0 13,15 0 0-10,-8 0 0 12,3 0 0-15,-7 0 0 12,-5 0 0-9,2 0 0 10,-6 0 0-11,-7 0 0 12,1 0 0-13,-3 0 0 12,-4 0 0-11,-2 0 0 12,13 0 0-14,-7 0 0 15,5 0 0-14,8 0 0 14,-6 0 0-15,18 0 0 17,3 0 0-17,-2 0 0 15,8 0 0-15,2 0 0 16,-4 0 0-16,0 0 0 17,0-8 0-17,4-2 0 2,1 3 0 13,-10-5 0-15,-3 7 0 17,-11 1 0-17,-2 4 0 15,-7-7 0-15,-7 7 0 16,-14 0 0-16,-3 0 0 14,-3 0 0-14,2 0 0 16,-6 0 0-16,0 0 0 14,2 0 0-14,2 0 0 14,3 0 0-14,-7 0 0 16,4 0 0-15,-4 0 0 13,0 0 0-13,0 0 0 13,-27 0 0-14,-39 0 0 15,-18 0 0-14,-2 0 0 22,-11 0 0-23,-5 0 0 1,-3 7 0 14,4 2 0-15,-2 3 0 14,2-12 0-14,-3 7 0 15,-5 3 0-15,3-10 0 16,7 8 0-16,13-4 0 3,8 3 0 12,4 1 0-15,3 2 0 15,1-10 0-15,11 7 0 16,11-3 0-16,7 0 0 17,10-4 0-17,3 0 0 14,5 0 0-14,-4 0 0 16,-9 0 0-16,0 0 0 15,-14 0 0-15,1 0 0 14,3 0 0-14,-5 0 0 15,3 0 0-15,6 0 0 16,0 0 0-16,1 0 0 15,1 4 0-15,0 5 0 16,0-9 0-16,-4 0 0 14,0 8 0-14,-2-8 0 16,5 7 0-15,-7 3 0 14,4-10 0-15,-5 0 0 2,-3 0 0 14,9 0 0-16,-7 0 0 15,6 0 0-15,-7 0 0 16,5 0 0-16,-9 0 0 14,6 0 0-13,-3 0 0 14,3 0 0-15,-1-10 0 16,1 3 0-16,-1-1 0 18,-5-1 0-18,-4 5 0 0,0 4 0 13,-4-4 0 1,-1 4 0-13,5 0 0 14,3 0 0-15,7 0 0 16,5 0 0-16,-5 0 0 14,5 0 0-14,0 0 0 15,4 0 0-15,-7 0 0 14,-5 0 0-14,10 0 0 17,-9 0 0-17,-4-4 0 15,11 4 0-15,-9 0 0 3,9 0 0 12,0-7 0-15,-9 7 0 16,-4 0 0-16,-6-10 0 16,-2 10 0-16,8-8 0 17,2 8 0-16,0-4 0 13,0 4 0-14,1-3 0 17,-5 3 0-17,0 0 0 14,0 0 0-14,-2 0 0 3,2 0 0 13,2 0 0-16,-9 0 0 15,1 0 0-15,0 0 0 15,6 0 0-15,2 0 0 14,-2 0 0-14,8 7 0 15,-8 1 0-15,9 2 0 14,-5-3 0-14,9-7 0 16,5 8 0-15,6-4 0 13,7 5 0-13,-3-1 0 14,-3-8 0-15,-2 7 0 15,-4-7 0-15,-10 10 0 15,-12-7 0-14,1 6 0 14,0-2 0-15,9 2 0 16,5-9 0-16,1 9 0 18,6-9 0-17,2 7 0-1,4 5 0 15,11-12 0-15,10 9 0 15,-1-9 0-15,9 0 0 15,1 0 0-15,0 0 0 17,-2 0 0-17,3 0 0 15,3 0 0-14,0 0 0 15,0 0 0-16,0 0 0 14,0 0 0-14,0 0 0 15,0 0 0-15,0 0 0 15,0 0 0-15,0 0 0 14,0 0 0-14,9 0 0 17,54 0 0-17,38 0 0 15,21 0 0-15,5 0 0 18,1 0 0-18,-16 0 0 0,-2 0 0 14,-15 0 0-11,4 0 0 12,4 0 0-15,4 0 0 18,3 0 0-18,12-9 0 15,7 9 0-15,10 0 0 17,-7 0 0-17,-18 0 0 0,-15-9 0 14,-12 9 0-11,-9 0 0 14,-2 0 0-17,-5 0 0 4,3 0 0 10,-2 0 0 4,6 0 0-17,-1 0 0-1,6 0 0 17,-1 0 0-17,-2 0 0 14,2 0 0-14,0 0 0 18,0 0 0-17,-6 0 0-1,0 0 0 13,2 0 0-11,0 0 0 13,0 0 0-15,-6 0 0 16,-3 0 0-16,-5 0 0 16,-1 0 0-16,-8 0 0 17,-1 0 0-17,-3 0 0 16,-11 0 0-16,6 0 0 3,-6 0 0 11,0 0 0-14,7 0 0 16,-3 0 0-16,2 0 0 13,9 0 0-11,0 0 0 11,4 0 0-13,0 0 0 15,-9-3 0-13,5 3 0 12,-6 0 0-14,1 0 0 21,1 0 0-21,-9 0 0 0,0 0 0 21,2 0 0-21,5 0 0 16,-1 0 0-16,7 0 0 1,-2 0 0 15,18-4 0-15,10 1 0 14,9-6 0-15,3 9 0 15,-3-9 0-14,1 2 0 13,-9 3 0-14,-2-1 0 15,-6 2 0-14,-9 3 0 16,-8-10 0-17,-6 10 0 21,-3-7 0-21,-6 7 0 0,3 0 0 16,-1 0 0-16,4-8 0 17,-8 8 0-17,1 0 0 14,1-9 0-13,-2 5 0 13,-7 0 0-14,10 4 0 15,-3 0 0-15,2-4 0 16,-2 4 0-16,8 0 0 2,-8 0 0 13,7 0 0-14,-3 0 0 14,-2 0 0-15,0-7 0 16,-2 7 0-16,9 0 0 6,-3-10 0 19,-2 10 0-24,-2 0 0-1,-6-8 0 4,-6 8 0 22,-1-4 0-25,-6 4 0-1,-6-3 0 3,2 3 0 26,-6 0 0-29,2-4 0 0,-5 4 0 0,-3 0 0 15,3 0 0-14,-8 0 0 29,-2 0 0-30,0 0 0 1,0 0 0-1,0 0 0 20,0 0 0-20,0 0 0 1,0 0 0 15,0 0 0-15,0 0 0 14,0 0 0-15,0 0 0 16,0 0 0-16,-6 36-125 16,-17-7-209-16,-11 16-236 17</inkml:trace>
    </iact:actionData>
  </iact:action>
  <iact:action type="add" startTime="31545">
    <iact:property name="dataType"/>
    <iact:actionData xml:id="d3">
      <inkml:trace xmlns:inkml="http://www.w3.org/2003/InkML" xml:id="stk3" contextRef="#ctx0" brushRef="#br0">2825 14305 558 0,'0'0'215'3,"0"0"-37"16,0 0-36-19,0 0-37 4,0 0-11 13,0 0 10-17,52 7-8 17,-52-7-30-17,0 0-1 18,0 0-2-18,0 0-20 0,-19 0-7 18,-31 0 12-18,-7 0-24 18,-17 0-10-17,0 0-5-1,-2 0 0 21,-2 0-7-21,3 0 4 0,1-4 0 24,6-3 4-24,-1-1-2 0,1 4 2 8,1 4-2 13,4-6 1-21,-3 6-6 1,7 0-1 9,5 0-2 22,5 0 3-32,3 0-2 1,6 0-1-1,4 0 0 5,9-3 0 7,-5-1 1-11,9-4-1 29,4-5 0-30,0 1 0 0,10-3 0 0,5-14 0 15,-2-5 0-14,6-6 0 31,0-10 1-31,0-9-1-1,10-11 0 0,33-28 0 4,5-13 1 9,11-17-1-11,8-5 1 30,7-4 0-32,0 8 1 0,-7 7-1 1,-3 4-1 17,-5 3 0-18,-5 8 1 0,-7 6 0 35,-3 15-1-34,-8 13 0 1,-9 14 0-2,-1 23 0 1,-10 15 0 11,-7 13 0-7,-1 8 0 25,-8 0 0-30,0 0 2 0,7 0-2 0,-7 0 0 13,0 0 0-12,0 0 0 36,0 11 7-36,-34 39-6-1,-15 7 3 1,-5 14-4 0,-1-2 1 12,-4 5-1-12,-4-5 2 5,-1-4-2 25,-1-15 1-29,6-6-1 0,6-6 0-1,7-15 0 0,12-6 0 6,13-9 0 3,9-3 0-4,5-3 0 24,3-2 0-30,4 0 0 0,0 0 0 0,0 0-2 42,0 0 0-40,0 0-2-1,32-36 4-1,20-12 0 0,20-5 3 1,0-12-3 4,1-6 0 4,-3 7 0 27,-7 2 0-36,-6 9 0 1,-6 13 1-1,-7 5 0 0,-13 16-1 15,-9 5 2-15,3 11-1 33,-10-1 0-33,-3 4 0 1,3 0 10 1,-2 0 8-1,6 0 0 15,2 28-5-16,-2 19-2 31,-7 0-7-31,1 6-5 0,-3 2 0 0,-1 5 0 7,-3 5 0 6,3 2-15-13,-3-12-21 32,7-1-31-32,3-5-53 0,8 1-57 0,-18-42-96 13,15 3-167-13</inkml:trace>
    </iact:actionData>
  </iact:action>
  <iact:action type="add" startTime="32999">
    <iact:property name="dataType"/>
    <iact:actionData xml:id="d4">
      <inkml:trace xmlns:inkml="http://www.w3.org/2003/InkML" xml:id="stk4" contextRef="#ctx0" brushRef="#br0">3436 13852 534 0,'0'0'273'4,"0"0"-128"11,0 0-1-15,0 0-55 16,0 0-4-16,0 0-1 16,0 0 19-16,6 0-3 5,-6 51-23 12,0 12-31-17,0-1 4 14,-2-15-15-13,-7-4-5 17,-1-15-1-17,6-9-4 0,4-10-8 19,0-9-3-20,0 0-7 22,0 0-2-22,0 0 5 0,0 0-10 22,0-16-1-22,0-37 0 0,0-21 1 20,0-8 0-20,0-4 0 0,0-21 0 8,10 2 0 6,-1-2 0-14,-3 14 0 18,7 21-1-18,-7 25 0 4,4 11 0 14,-1 11 2-16,-5 0 1 3,7 6-2-1,-7 6 0 12,-4 6 0-15,2 7 1 30,-2 0-1-31,0 0 1 0,0 0-1 0,0 0 1 6,0 0-1 0,0 0 0 19,0 0 1-25,0 0 1 0,0 0-1 7,0 0 1 23,13 0 4-29,3 15 35 0,16 52-15 0,2 14-17 8,6 13 12-4,-4 11-9 19,6 7-1-24,-2-8 1 1,-6-5-12 1,-1-12 0 8,5-19 0-1,-13-11 0 17,1-7 0-26,-3-22 0 0,-4-3 0 0,-9-13 0 12,-1-5 0 16,-5-7 0-27,-4 0 0-1,6 0 0 0,-6 0 0 12,9 0 0-12,6 0 0 29,1-40 0-28,8-13 0-1,-14-8 0 1,7-10 0 42,-15 3 0-43,-2-19 0 1,0-2 0-1,0 0 0 0,0 2 0 0,0 11 0 14,0 14 0-13,0 13 0 37,0 11 0-38,0 15 0 0,0 2 0 0,0 17 0 0,0 0 0 6,0 4-81 23,15 0-44-28,8 0-29-1,-8 15-190 0,2 10-65 8</inkml:trace>
    </iact:actionData>
  </iact:action>
  <iact:action type="add" startTime="33856">
    <iact:property name="dataType"/>
    <iact:actionData xml:id="d5">
      <inkml:trace xmlns:inkml="http://www.w3.org/2003/InkML" xml:id="stk5" contextRef="#ctx0" brushRef="#br0">4588 13810 623 0,'0'0'237'1,"0"0"-179"19,0 0 69-20,0 0-50 4,0 0-25 17,0 0 17-21,-126 83 4 0,94-60-5 22,3 10-7-22,8-4-6 0,8 9-5 24,5-11-5-24,8 1-10 0,0-3-3 24,0-12-6-24,0-10-5 1,12-3 7 4,18 0-19 18,3 0-9-23,-5 0-4 1,-7-41 1 19,-2-12 2-20,-15-3 1 1,7 7-3 24,-11 11-4-25,0 26-27 0,0-3-33 6,0 5-50 13,0 3-91-19,-11 7-92 0</inkml:trace>
    </iact:actionData>
  </iact:action>
  <iact:action type="add" startTime="34374">
    <iact:property name="dataType"/>
    <iact:actionData xml:id="d6">
      <inkml:trace xmlns:inkml="http://www.w3.org/2003/InkML" xml:id="stk6" contextRef="#ctx0" brushRef="#br0">5446 13080 762 0,'0'0'235'1,"0"0"-66"11,0 0-41-8,0 0-37 8,0 0 10-12,0 0-37 14,263 40-12 1,-221-3 1-14,-1 8-9-1,-1 13-6 14,2 14-8-12,-9 7-3 13,-16 22-10-15,-17 6-6 16,0 0-7-15,0-12-3 15,-52-16-1-16,-14-22-2 18,-7-21-1-18,1-13 1 0,-2-23-3 15,21 0-2-13,3 0-30 12,22-13 3-14,18-19 20 16,10 7 4-16,0 4 3 16,0 12 7-16,19 9 6 13,42 0-4-13,11 0 3 16,10 5-1-16,0 23 3 17,0-6-1-17,-14-2-3 22,-5-1-2-22,-8-1 0 0,-9-11-1 5,-10 10-6 13,-13-5-45-17,-2-12-66 9,-10 0-76-7,-3 0-27 15,-8 0-207-18,0-17-261 22</inkml:trace>
    </iact:actionData>
  </iact:action>
  <iact:action type="add" startTime="34880">
    <iact:property name="dataType"/>
    <iact:actionData xml:id="d7">
      <inkml:trace xmlns:inkml="http://www.w3.org/2003/InkML" xml:id="stk7" contextRef="#ctx0" brushRef="#br0">6910 13398 690 0,'0'0'225'5,"0"0"-110"9,0 0 11-14,0 0-76 14,0 0 12-14,0 0 1 17,-16 99-15-16,-8-59-19 14,5 2-4-14,3-2-8 14,-1-8-10-15,6 1-7 13,-4-14-1-12,7 4-18 19,-3-4-81-20,3-2-73 0,4-17-193 14,-5 0-337 1</inkml:trace>
    </iact:actionData>
  </iact:action>
  <iact:action type="add" startTime="35187">
    <iact:property name="dataType"/>
    <iact:actionData xml:id="d8">
      <inkml:trace xmlns:inkml="http://www.w3.org/2003/InkML" xml:id="stk8" contextRef="#ctx0" brushRef="#br0">6516 13464 570 0,'0'0'196'15,"0"0"-18"-15,0 0-34 3,0 0-54 29,0 0 7-32,0 0-27 0,268 118 14 0,-228-77-20 14,-6-1-18-14,-9-2-25 16,-8-13-6-16,-2-2-15 15,-13-6 0-15,-2-4-12 17,0-11-62-17,0-2-98 14,0 0-97-14,0 0-418 16</inkml:trace>
    </iact:actionData>
  </iact:action>
  <iact:action type="add" startTime="35544">
    <iact:property name="dataType"/>
    <iact:actionData xml:id="d9">
      <inkml:trace xmlns:inkml="http://www.w3.org/2003/InkML" xml:id="stk9" contextRef="#ctx0" brushRef="#br0">7302 13099 443 0,'0'0'323'1,"0"0"-166"-1,0 0 4 12,0 0-65 3,0 0-12-13,230-7-10-2,-184 7-2 15,1 17 2-15,-3 10-10 14,2 7-22-14,-6 10 5 16,-4 6-13-16,-6 11-7 15,-5 12-21-15,-14 8 2 16,-11 6-8-15,0 3 2 15,-11 3-1-16,-44-4-1 15,-8-11-2-15,-4-16 1 16,-3-12 0-16,11-35 0 3,-2-2-4 14,15-13-14-17,3 0-14 18,16 0 1-18,10-28 12 17,13-7 6-17,4 13 9 1,0 0 4 17,0 11 1-17,27 1 3 15,20 10 5-15,14 0-1 0,-2 0 9 14,8 6 0-15,-1 22 8 16,-3 1-1-16,0 8-13 16,-4-1-4-16,-2-11-3 16,-9 4-3-16,-8-1-2 16,-10-3-43-15,-9-3-44 1,-2-4-128 14,-19-14-72-16</inkml:trace>
    </iact:actionData>
  </iact:action>
  <iact:action type="add" startTime="36971">
    <iact:property name="dataType"/>
    <iact:actionData xml:id="d10">
      <inkml:trace xmlns:inkml="http://www.w3.org/2003/InkML" xml:id="stk10" contextRef="#ctx0" brushRef="#br0">9268 13544 743 0,'0'0'193'1,"0"0"-64"-1,0 0-19 14,0 0-47-14,0 0-19 14,0 0-12-13,0 0-4 13,-101 35-9-14,61 5 9 15,2 7 4-15,9 3-2 15,6-4-5-14,10-14-5 15,13 1 3-16,0 3-5 17,0-11-4-17,17 8 3 17,27 3 8-17,13 0-14 1,-2 6 3 14,-11-2 9-15,-4-6 4 15,-13-6-5-15,-8-7 3 17,-12-5-8-17,-7 0-7 6,0 2-7 7,0-8-3-13,-44 8-2 18,-5-11 0-17,-6-7-15 2,5 0-19 14,10 0-26-16,8 0-24 15,19-15-56-15,13-30-40 15,0 23-84-16,0 7-273 5</inkml:trace>
    </iact:actionData>
  </iact:action>
  <iact:action type="add" startTime="37413">
    <iact:property name="dataType"/>
    <iact:actionData xml:id="d11">
      <inkml:trace xmlns:inkml="http://www.w3.org/2003/InkML" xml:id="stk11" contextRef="#ctx0" brushRef="#br0">9932 13900 598 0,'0'0'174'1,"0"0"-93"4,0 0 32 12,0 0-45-17,0 0-8 19,0 0-9-19,-255 139 2 0,224-103 7 20,16 7-11-20,11-15 4 5,4-3-6 11,0-10-1-16,12-11 4 20,35-4-26-20,3 0-16 0,5 0-7 18,-11 0 3-18,-6 0-4 19,-8-19-4-18,-1-6-10 0,-16-9-22 17,-11-10-9-17,-2 4-32 21,0-14-6-21,0 8-65-1,0 34-142 7,-6 5-339-6</inkml:trace>
    </iact:actionData>
  </iact:action>
  <iact:action type="add" startTime="37846">
    <iact:property name="dataType"/>
    <iact:actionData xml:id="d12">
      <inkml:trace xmlns:inkml="http://www.w3.org/2003/InkML" xml:id="stk12" contextRef="#ctx0" brushRef="#br0">10168 12837 327 0,'0'0'454'1,"0"0"-285"17,0 0 4-18,0 0-74 5,0 0-30 14,42 227 15-19,-29-105 0 21,-5 17-26-20,1 15-17-1,1 3-14 5,-1-2-11 15,-5-18-10-20,0-18-3 0,-4-20-3 21,4-37-2-21,1-23-19 5,1-22-47 15,5-17-88-20,12 0-43 1,-17-9-124 24,2-28-203-25</inkml:trace>
    </iact:actionData>
  </iact:action>
  <iact:action type="add" startTime="38136">
    <iact:property name="dataType"/>
    <iact:actionData xml:id="d13">
      <inkml:trace xmlns:inkml="http://www.w3.org/2003/InkML" xml:id="stk13" contextRef="#ctx0" brushRef="#br0">10539 13838 655 0,'0'0'138'17,"0"0"27"-17,0 0-42 0,0 0-45 16,0 0-7-15,0 0-16 15,-19 155-15-16,19-130-6 17,6-12-1-17,37-9-22 16,7-4-4-16,16 0-7 16,-7 0-4-16,-9-29 4 0,-8-15-1 16,-12-9-1-16,-7 0 1 16,-8 0-13-16,-13 16 5 16,2 16 5-16,-4 10 2 16,0 11 1-16,0 0 1 15,0 0 0-15,0 11 5 17,0 38 32-17,0 20-25 4,0-16-7 12,0-3-3-15,0-23-2 13,0-4 0-13,8-11-29 17,9-12-23-18,6 0-54 1,5 0-89 17,-22-25-115-18,0-4-205 16</inkml:trace>
    </iact:actionData>
  </iact:action>
  <iact:action type="add" startTime="38532">
    <iact:property name="dataType"/>
    <iact:actionData xml:id="d14">
      <inkml:trace xmlns:inkml="http://www.w3.org/2003/InkML" xml:id="stk14" contextRef="#ctx0" brushRef="#br0">11272 12748 9 0,'0'0'615'3,"0"0"-525"12,0 0 37-14,0 0-25 18,0 0 16-19,0 0-39 17,17 95-13-17,-13-1 15 0,7 24-8 16,0 16-1-16,1 13-13 16,-3 6-24-16,-1-11-24 17,-8-19-4-17,0-25-7 19,0-22-4-19,0-26-38 1,0-18-77 14,0-14-47-14,0-18-149 15,0-10-536-16</inkml:trace>
    </iact:actionData>
  </iact:action>
  <iact:action type="add" startTime="38766">
    <iact:property name="dataType"/>
    <iact:actionData xml:id="d15">
      <inkml:trace xmlns:inkml="http://www.w3.org/2003/InkML" xml:id="stk15" contextRef="#ctx0" brushRef="#br0">11371 13512 308 0,'0'0'344'1,"0"0"-148"1,0 0-12 12,0 0-139-14,0 0-30 16,-244-90-15-16,198 90 0 16,14 0-60-16,32 0-216 17,0 0-248-17</inkml:trace>
    </iact:actionData>
  </iact:action>
  <iact:action type="add" startTime="38950">
    <iact:property name="dataType"/>
    <iact:actionData xml:id="d16">
      <inkml:trace xmlns:inkml="http://www.w3.org/2003/InkML" xml:id="stk16" contextRef="#ctx0" brushRef="#br0">11371 13512 612 0,'247'191'334'1,"-241"-149"-147"17,1-6-59-18,-3 4-66 3,0 2-20 4,-4-12-30 7,0-10-12-14,0-5-6 16,0-9-64-16,0-6-57 16,0 0-150-16,0 0-434 16</inkml:trace>
    </iact:actionData>
  </iact:action>
  <iact:action type="add" startTime="39125">
    <iact:property name="dataType"/>
    <iact:actionData xml:id="d17">
      <inkml:trace xmlns:inkml="http://www.w3.org/2003/InkML" xml:id="stk17" contextRef="#ctx0" brushRef="#br0">11694 13454 498 0,'0'0'148'0,"0"0"-16"7,0 0-54 19,0 0-65-25,0 0-12-1,0 0-1 0,27-115-46 31,-27 115-97-29,2 0-149-2</inkml:trace>
    </iact:actionData>
  </iact:action>
  <iact:action type="add" startTime="39315">
    <iact:property name="dataType"/>
    <iact:actionData xml:id="d18">
      <inkml:trace xmlns:inkml="http://www.w3.org/2003/InkML" xml:id="stk18" contextRef="#ctx0" brushRef="#br0">12096 13544 583 0,'0'0'121'1,"0"0"85"15,0 0-69-16,0 0-41 6,0 0-7 7,0 0-6 4,-261 172-15-16,236-126-3-1,18-2-15 16,7 2-13-16,0-1-6 20,0-14-12-20,19-2-15 1,21-15 1 14,-4-14-1-15,-2 0-4 18,4 0-3-18,-4-37-4 16,-11-22 5-15,-2-10-3 1,-6-3-7 17,-11-6-17-19,2 4-17 18,0 11-20-18,-6 20-5 1,11 11-27 12,-11 17-50 5,0 15-115-17,0 0-160-1</inkml:trace>
    </iact:actionData>
  </iact:action>
  <iact:action type="add" startTime="39629">
    <iact:property name="dataType"/>
    <iact:actionData xml:id="d19">
      <inkml:trace xmlns:inkml="http://www.w3.org/2003/InkML" xml:id="stk19" contextRef="#ctx0" brushRef="#br0">12219 13888 432 0,'0'0'296'1,"0"0"-149"11,0 0 10-8,0 0-75 24,0 0-8-28,0 0 4 1,210-179-12-1,-178 171-27 14,2 8-19 3,1 0-11-17,-1 0-8 0,0 15-1 16,-7 18-12-16,5 12-20 15,-5 5-30-15,-6-6-12 16,3 6-23-16,-3-7-83 20,-21-31-122-20,8-2-306 1</inkml:trace>
    </iact:actionData>
  </iact:action>
  <iact:action type="add" startTime="40007">
    <iact:property name="dataType"/>
    <iact:actionData xml:id="d20">
      <inkml:trace xmlns:inkml="http://www.w3.org/2003/InkML" xml:id="stk20" contextRef="#ctx0" brushRef="#br0">13896 14084 285 0,'0'0'78'5,"0"0"18"7,0 0-36 7,0 0 1-19,0 0 32 0,0 0 8 15,0 5-25-15,0-5 3 15,-17 0-5-15,-10-18-17 16,-11-14-12-16,-4-21-1 16,-1-8-4-16,-3-16 6 16,2-9-7-15,8-16 3 17,9-10 7-17,8-1-5 6,14 3-12-7,5 2-16 15,0 11-1-14,0 11-8 15,0 1-5-16,0 10-1 17,13 6-1-17,12 8 0 16,20 13 0-16,3 14-28 3,7 15-46 12,2 19-11-15,8 0-46 18,-42 4-121-18,-10 32-236 20</inkml:trace>
    </iact:actionData>
  </iact:action>
  <iact:action type="add" startTime="40459">
    <iact:property name="dataType"/>
    <iact:actionData xml:id="d21">
      <inkml:trace xmlns:inkml="http://www.w3.org/2003/InkML" xml:id="stk21" contextRef="#ctx0" brushRef="#br0">14077 13810 40 0,'0'0'303'1,"0"0"-192"-1,0 0 25 4,0 0-30 15,0 0 6-17,0 0-34-1,-2 11-41 18,2-58 3-19,0-7 1 4,0-3 1 12,17 3-10-16,2 11-6 18,4 10-9-18,-6 12 1 2,6 6-3 17,0 9 8-19,9 6 4 22,-1 0-10-21,5 0 2-1,2 17 8 22,-10 32-14-22,-16 3-13 0,1 2-1 21,-13-8-9-20,0-10-16-1,0-19-22 5,0-10-44 11,0-7-71-15,0 0-145 20,0 0-172-20</inkml:trace>
    </iact:actionData>
  </iact:action>
  <iact:action type="add" startTime="40806">
    <iact:property name="dataType"/>
    <iact:actionData xml:id="d22">
      <inkml:trace xmlns:inkml="http://www.w3.org/2003/InkML" xml:id="stk22" contextRef="#ctx0" brushRef="#br0">14701 13332 399 0,'0'0'66'1,"0"0"92"-1,0 0-43 4,0 0-12 1,0 0-4 12,0 0-26-16,-133 97-4 3,112-43-21 16,2 11-6-20,11 6-10 27,8-14-3-27,0-13-12 0,0-10-3 0,0-22-3 25,29-12 12-25,5 0-17 0,-9-17-1 7,-2-41-3 14,3-14-2-21,-14-10-2 0,7 5 0 23,-12 6-17-23,3 14-22 0,-4 21-24 5,-6 11-62 18,0 25-151-23,0 0-137 1</inkml:trace>
    </iact:actionData>
  </iact:action>
  <iact:action type="add" startTime="41087">
    <iact:property name="dataType"/>
    <iact:actionData xml:id="d23">
      <inkml:trace xmlns:inkml="http://www.w3.org/2003/InkML" xml:id="stk23" contextRef="#ctx0" brushRef="#br0">14701 13332 303 0,'63'287'118'17,"-50"-321"12"-17,6-18-10 15,2 8-26-15,12 9 14 16,-1 16 17-16,4 6-42 18,4 10-35-18,-2 3 11 0,6 0-20 18,-4 25 2-18,2 28-31 20,-12 12-9-20,-13-1-1 1,-5-6-6 21,-7-8-11-22,-5-18-32 0,0-13-18 23,0-19-94-23,0 0-195 0</inkml:trace>
    </iact:actionData>
  </iact:action>
  <iact:action type="add" startTime="41341">
    <iact:property name="dataType"/>
    <iact:actionData xml:id="d24">
      <inkml:trace xmlns:inkml="http://www.w3.org/2003/InkML" xml:id="stk24" contextRef="#ctx0" brushRef="#br0">15264 13512 167 0,'0'0'584'1,"0"0"-363"14,0 0-59-15,0 0-71 18,0 0-15-18,273-29-21 5,-233 25-30 13,-8 1-22-17,-7-1-3 1,-6-4-8 18,-4-5-51-20,-11-12-74 4,-4 13-148 20,0-8-300-24</inkml:trace>
    </iact:actionData>
  </iact:action>
  <iact:action type="add" startTime="41540">
    <iact:property name="dataType"/>
    <iact:actionData xml:id="d25">
      <inkml:trace xmlns:inkml="http://www.w3.org/2003/InkML" xml:id="stk25" contextRef="#ctx0" brushRef="#br0">15733 13193 591 0,'0'0'192'3,"0"0"-29"-2,0 0-74 6,0 0-26 10,0 0-16-17,245-23-10 21,-205 23 17-21,-2 0-21 1,2 0-4 22,-13 0-16-23,-6 0-10 0,-6 7 1 5,-11 18-4 16,-4 15 0-21,0 14-3 22,-21-5 0-21,-25 7 0 0,0-6 2 0,-1-4-1 21,7 1 2-22,4-9 1 0,7-5-1 24,4-10 2-24,10-5 2 0,2-11 15 7,13 6 50 17,0-1 29-24,0 1-40 0,23 2-51 6,19-11 4 4,-2 2-2 11,1-6-9-21,1 0 0 0,-15 0-8 25,-14 0-49-25,-9 0-63 2,-4-10-14-1,0-18-81 23,0 12-147-24,-4 4-178 1</inkml:trace>
    </iact:actionData>
  </iact:action>
  <iact:action type="add" startTime="41889">
    <iact:property name="dataType"/>
    <iact:actionData xml:id="d26">
      <inkml:trace xmlns:inkml="http://www.w3.org/2003/InkML" xml:id="stk26" contextRef="#ctx0" brushRef="#br0">16142 13476 372 0,'0'0'233'2,"0"0"-25"-2,0 0-53 14,0 0-72-14,247-78-11 16,-205 59-33-16,4-12-15 20,-14 0-14-19,-7 6-8-1,-6-3-1 6,-19 3-1 12,0-4-2-18,0 5-10 26,-2 8-11-25,-30 10-14 0,-10 6 17-1,6 0 8 31,-6 0 12-31,6 35 4 0,9 5 6 0,6 10 2 34,10 0 7-33,7 9 1-1,4 3 1 1,0-3-3-1,4 4-1 9,28-7-3 19,0-6-6-28,10-18 8 0,0-7-5 0,11-16-3 9,-5-9 15 20,-8 0-15-29,2 0 12 0,-8-9-9 0,-4-33-8 19,-14-1-1-19,8-8 1 2,1 8-1 24,2-4 2-25,3 4 7-1,8 6 7 27,-7 9-8-26,-8 3-8-1,5 9-2 0,-9 3 0 25,2 4 0-25,4 9-3 0,9 0-20 24,0 0-24-24,6 0-23 0,-7 6 0 2,1 19-48 11,-9-6 43-13,-4 2-106 15,1-11-96 2,-4 0 210-17,1-10 17 0,5 0 50 17,-8 0 37-17,3 0 27 14,-12 0 53-14,-1 0 3 17,-6 0-30-16,0 0-24 14,0 0-13-15,-17 0 27 16,-31 0-5-16,4 0-27 17,1 12 5-17,8 16-2 0,9 1-9 18,-1 7-2-18,8 14 5 16,4 3-11-15,13 13-9 3,2-10-17 3,0-6-6 7,17-13 0-13,25-25-2 17,-2-12 1-18,2 0-1 21,-2-30-1-21,-14-27-2 0,-12-4-14 18,-7 1-13-17,-7 1-25 17,0 20-5-17,0 14-26 0,0 13-46 1,0 12-60 14,0 0-12 8,0 32-183-22</inkml:trace>
    </iact:actionData>
  </iact:action>
  <iact:action type="add" startTime="42636">
    <iact:property name="dataType"/>
    <iact:actionData xml:id="d27">
      <inkml:trace xmlns:inkml="http://www.w3.org/2003/InkML" xml:id="stk27" contextRef="#ctx0" brushRef="#br0">17310 13875 372 0,'0'0'229'0,"0"0"-72"17,0 0-33-17,0 0-14 0,105-290-25 19,-105 149-26-19,0-20-17 17,0 2-11-16,0 9-13 1,-30 22-18 16,-33 30 0-18,-15 21-39 18,40 77-117-17,3 0-272-1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3FECB-F909-4F59-BA8F-E2A2F8B934B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F8BE-2878-48A6-98AA-CE4608CCE3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33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965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3403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49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290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139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281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8433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308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262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98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666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4976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330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2588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923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237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19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8771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51335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273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5430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526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94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144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555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4825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3418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845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7824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596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9254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321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71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9636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576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87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92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898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471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845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2455-1371-3323-FEDC-BF392ACE8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E5661-3AF2-FD60-8202-BD9FC5D0D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40EF-DC47-A96D-7378-BDB7C69A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E4F6F-B30E-7116-AC0B-7B02B79A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33EE-DD63-E66D-A390-93B5E275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85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A64E-5248-5A6D-7188-0A31B512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E5C77-CC38-AE89-B66D-248F33815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7972A-7DC1-3B3C-8172-9617E583F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20866-A6A9-8F4C-A78A-0861973E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8FA1E-DEE6-D32A-BF1E-FDD518D4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80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EF7A9-8836-47C0-9274-49F426D55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0B1B4-EB72-8C9E-3971-AE8B86265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88A42-BA68-8573-FD1D-A7D33AEF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B3513-F517-DC0E-CA49-6DC6CAEC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BD633-A4D1-5440-90C5-3B6EC04F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478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4ABA-69C0-A8CF-B4FB-1B38A823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6E61-820A-D5DE-EED8-145AA943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93E08-F98F-05F9-4D3F-276AE552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C8B06-AB7D-4913-AE62-AB8A3891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5ABED-14BF-3F5A-2157-7AEB3C4F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56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6E53-CC16-FAE1-C2C3-D8761830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D61E-EA98-A776-820A-AD52F32A5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A5580-6D19-CC9C-3789-678C13343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D7649-59AB-4DC2-980F-9F4BEAB1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E1FA-21D8-80BE-694B-44D51E2E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92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1CF8-143C-88BD-8376-CDEFFE03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F8184-EEC0-465E-CC8B-61296E795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2F12E-05B9-D0B4-6EF4-82E041F5B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71ADC-57DD-DBE4-F07E-D93727BD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D3132-8BB6-5800-3AD4-76F31578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2AF29-F953-B373-D7A9-515D9107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724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4B27-9F43-C23B-97AB-67961561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41128-8184-4870-54A2-6EE355EDB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A1284-B02A-4FE6-BFF1-EA6E5BC31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C655D-EC17-9F68-BAF7-767D00AEA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0756-0088-AF45-6503-D5CD1BF25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7C9F-D506-2EA2-91A2-884BEE8D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7610A-A249-F4EA-4534-CF0D0C59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06C438-416D-A90E-4C6C-0C2CBFB5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87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9AD9-4B57-4116-13D2-FFA4B22D2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8C86C-129C-A209-F928-0FBDF6F9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AC1B7-EEA7-CC92-B6DE-9497F497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626B3-DDC9-960A-509B-F78C76C1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31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92F03-2180-A53F-C764-7E87CA2D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A81CE-6C6C-FE3D-1442-52F2E439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ED88E-13FA-833D-74CA-AAA0DE9F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628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EE18-D330-4032-3531-50C5C95C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47212-8D2E-1BA4-FDBE-F2DFD9EB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E3C702-51AB-1766-F339-EC2018EA2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66CB0-D3AF-CBCB-DEFA-52210557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3071E-1AB3-7421-70D0-71439062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E8687-439A-1C84-BE09-CCA4DD25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349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E54E-8758-4E69-6032-57D872E9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78603-7B95-53F8-55F2-0CC3F777D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3070D-9EAE-49FA-637D-00A0FE1ED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12A71-56AE-8D5D-6870-590F8C4C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58D2-9B73-F13B-A20A-2795DF3A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D348C-0F4B-E48C-D947-7E14DBEE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83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564DCE-95BF-19A4-D4A9-A14D0E9A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A88FE-B0BB-4DC4-7D80-5FBFE107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013CA-428C-0976-7D02-3A7766DE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8226-FAB1-460E-92A1-1FEE682C8ACB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6A7D8-117C-34E5-2A39-A7D9BB8A2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0ADDD-CE76-7728-7A1A-C78BF53BA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3B0D-192A-49A6-9B8C-50983B4D3FE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944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image" Target="../media/image1413.png"/><Relationship Id="rId7" Type="http://schemas.openxmlformats.org/officeDocument/2006/relationships/image" Target="../media/image1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711.png"/><Relationship Id="rId5" Type="http://schemas.openxmlformats.org/officeDocument/2006/relationships/image" Target="../media/image1612.png"/><Relationship Id="rId4" Type="http://schemas.openxmlformats.org/officeDocument/2006/relationships/image" Target="../media/image1513.png"/><Relationship Id="rId9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378.png"/><Relationship Id="rId3" Type="http://schemas.openxmlformats.org/officeDocument/2006/relationships/image" Target="../media/image3640.png"/><Relationship Id="rId7" Type="http://schemas.openxmlformats.org/officeDocument/2006/relationships/image" Target="../media/image3680.png"/><Relationship Id="rId12" Type="http://schemas.openxmlformats.org/officeDocument/2006/relationships/image" Target="../media/image3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3720.png"/><Relationship Id="rId11" Type="http://schemas.openxmlformats.org/officeDocument/2006/relationships/image" Target="../media/image376.png"/><Relationship Id="rId5" Type="http://schemas.openxmlformats.org/officeDocument/2006/relationships/image" Target="../media/image371.png"/><Relationship Id="rId10" Type="http://schemas.openxmlformats.org/officeDocument/2006/relationships/image" Target="../media/image375.png"/><Relationship Id="rId4" Type="http://schemas.openxmlformats.org/officeDocument/2006/relationships/image" Target="../media/image3700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383.png"/><Relationship Id="rId11" Type="http://schemas.openxmlformats.org/officeDocument/2006/relationships/image" Target="../media/image3680.png"/><Relationship Id="rId5" Type="http://schemas.openxmlformats.org/officeDocument/2006/relationships/image" Target="../media/image382.png"/><Relationship Id="rId10" Type="http://schemas.openxmlformats.org/officeDocument/2006/relationships/image" Target="../media/image387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7" Type="http://schemas.openxmlformats.org/officeDocument/2006/relationships/image" Target="../media/image385.png"/><Relationship Id="rId2" Type="http://schemas.openxmlformats.org/officeDocument/2006/relationships/image" Target="../media/image3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93.png"/><Relationship Id="rId7" Type="http://schemas.openxmlformats.org/officeDocument/2006/relationships/image" Target="../media/image3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395.png"/><Relationship Id="rId9" Type="http://schemas.openxmlformats.org/officeDocument/2006/relationships/image" Target="../media/image39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98.png"/><Relationship Id="rId7" Type="http://schemas.openxmlformats.org/officeDocument/2006/relationships/image" Target="../media/image4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microsoft.com/office/2011/relationships/inkAction" Target="../ink/inkAction48.xml"/><Relationship Id="rId5" Type="http://schemas.openxmlformats.org/officeDocument/2006/relationships/image" Target="../media/image400.png"/><Relationship Id="rId4" Type="http://schemas.openxmlformats.org/officeDocument/2006/relationships/image" Target="../media/image399.png"/><Relationship Id="rId9" Type="http://schemas.openxmlformats.org/officeDocument/2006/relationships/image" Target="../media/image39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13" Type="http://schemas.openxmlformats.org/officeDocument/2006/relationships/image" Target="../media/image414.png"/><Relationship Id="rId3" Type="http://schemas.openxmlformats.org/officeDocument/2006/relationships/image" Target="../media/image4000.png"/><Relationship Id="rId12" Type="http://schemas.openxmlformats.org/officeDocument/2006/relationships/image" Target="../media/image4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404.png"/><Relationship Id="rId11" Type="http://schemas.openxmlformats.org/officeDocument/2006/relationships/image" Target="../media/image409.png"/><Relationship Id="rId10" Type="http://schemas.openxmlformats.org/officeDocument/2006/relationships/image" Target="../media/image408.png"/><Relationship Id="rId4" Type="http://schemas.openxmlformats.org/officeDocument/2006/relationships/image" Target="../media/image4011.png"/><Relationship Id="rId9" Type="http://schemas.openxmlformats.org/officeDocument/2006/relationships/image" Target="../media/image407.png"/><Relationship Id="rId14" Type="http://schemas.openxmlformats.org/officeDocument/2006/relationships/image" Target="../media/image4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4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microsoft.com/office/2011/relationships/inkAction" Target="../ink/inkAction49.xml"/><Relationship Id="rId5" Type="http://schemas.openxmlformats.org/officeDocument/2006/relationships/image" Target="../media/image4090.png"/><Relationship Id="rId4" Type="http://schemas.openxmlformats.org/officeDocument/2006/relationships/image" Target="../media/image408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419.png"/><Relationship Id="rId5" Type="http://schemas.microsoft.com/office/2011/relationships/inkAction" Target="../ink/inkAction50.xml"/><Relationship Id="rId4" Type="http://schemas.openxmlformats.org/officeDocument/2006/relationships/image" Target="../media/image414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60.png"/><Relationship Id="rId7" Type="http://schemas.microsoft.com/office/2011/relationships/inkAction" Target="../ink/inkAction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4190.png"/><Relationship Id="rId5" Type="http://schemas.openxmlformats.org/officeDocument/2006/relationships/image" Target="../media/image421.png"/><Relationship Id="rId4" Type="http://schemas.openxmlformats.org/officeDocument/2006/relationships/image" Target="../media/image417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12.png"/><Relationship Id="rId5" Type="http://schemas.openxmlformats.org/officeDocument/2006/relationships/image" Target="../media/image1513.png"/><Relationship Id="rId4" Type="http://schemas.openxmlformats.org/officeDocument/2006/relationships/image" Target="../media/image1413.png"/><Relationship Id="rId9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423.png"/><Relationship Id="rId7" Type="http://schemas.openxmlformats.org/officeDocument/2006/relationships/image" Target="../media/image384.png"/><Relationship Id="rId12" Type="http://schemas.openxmlformats.org/officeDocument/2006/relationships/image" Target="../media/image2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381.png"/><Relationship Id="rId11" Type="http://schemas.openxmlformats.org/officeDocument/2006/relationships/image" Target="../media/image198.png"/><Relationship Id="rId5" Type="http://schemas.openxmlformats.org/officeDocument/2006/relationships/image" Target="../media/image380.png"/><Relationship Id="rId10" Type="http://schemas.openxmlformats.org/officeDocument/2006/relationships/image" Target="../media/image428.png"/><Relationship Id="rId4" Type="http://schemas.openxmlformats.org/officeDocument/2006/relationships/image" Target="../media/image425.png"/><Relationship Id="rId9" Type="http://schemas.openxmlformats.org/officeDocument/2006/relationships/image" Target="../media/image12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10" Type="http://schemas.openxmlformats.org/officeDocument/2006/relationships/image" Target="../media/image234.png"/><Relationship Id="rId9" Type="http://schemas.microsoft.com/office/2011/relationships/inkAction" Target="../ink/inkAction5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3.png"/><Relationship Id="rId5" Type="http://schemas.microsoft.com/office/2011/relationships/inkAction" Target="../ink/inkAction53.xml"/><Relationship Id="rId4" Type="http://schemas.openxmlformats.org/officeDocument/2006/relationships/image" Target="../media/image44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235.png"/><Relationship Id="rId7" Type="http://schemas.openxmlformats.org/officeDocument/2006/relationships/image" Target="../media/image451.png"/><Relationship Id="rId12" Type="http://schemas.microsoft.com/office/2011/relationships/inkAction" Target="../ink/inkAction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449.png"/><Relationship Id="rId11" Type="http://schemas.openxmlformats.org/officeDocument/2006/relationships/image" Target="../media/image239.png"/><Relationship Id="rId5" Type="http://schemas.openxmlformats.org/officeDocument/2006/relationships/image" Target="../media/image448.png"/><Relationship Id="rId15" Type="http://schemas.openxmlformats.org/officeDocument/2006/relationships/image" Target="../media/image240.png"/><Relationship Id="rId10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454.png"/><Relationship Id="rId14" Type="http://schemas.openxmlformats.org/officeDocument/2006/relationships/image" Target="../media/image45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7" Type="http://schemas.openxmlformats.org/officeDocument/2006/relationships/image" Target="../media/image45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6" Type="http://schemas.microsoft.com/office/2011/relationships/inkAction" Target="../ink/inkAction55.xml"/><Relationship Id="rId5" Type="http://schemas.openxmlformats.org/officeDocument/2006/relationships/image" Target="../media/image448.png"/><Relationship Id="rId4" Type="http://schemas.openxmlformats.org/officeDocument/2006/relationships/hyperlink" Target="https://iopscience.iop.org/book/mono/978-1-6817-4254-0/chapter/bk978-1-6817-4254-0ch1.pdf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microsoft.com/office/2011/relationships/inkAction" Target="../ink/inkAction56.xml"/><Relationship Id="rId5" Type="http://schemas.openxmlformats.org/officeDocument/2006/relationships/image" Target="../media/image462.png"/><Relationship Id="rId10" Type="http://schemas.openxmlformats.org/officeDocument/2006/relationships/image" Target="../media/image448.png"/><Relationship Id="rId4" Type="http://schemas.openxmlformats.org/officeDocument/2006/relationships/hyperlink" Target="https://iopscience.iop.org/book/mono/978-1-6817-4254-0/chapter/bk978-1-6817-4254-0ch1.pdf" TargetMode="External"/><Relationship Id="rId9" Type="http://schemas.openxmlformats.org/officeDocument/2006/relationships/image" Target="../media/image46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7" Type="http://schemas.openxmlformats.org/officeDocument/2006/relationships/image" Target="../media/image4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6" Type="http://schemas.openxmlformats.org/officeDocument/2006/relationships/image" Target="../media/image466.png"/><Relationship Id="rId5" Type="http://schemas.microsoft.com/office/2011/relationships/inkAction" Target="../ink/inkAction57.xml"/><Relationship Id="rId4" Type="http://schemas.openxmlformats.org/officeDocument/2006/relationships/image" Target="../media/image46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241.png"/><Relationship Id="rId7" Type="http://schemas.openxmlformats.org/officeDocument/2006/relationships/image" Target="../media/image4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4660.png"/><Relationship Id="rId5" Type="http://schemas.openxmlformats.org/officeDocument/2006/relationships/image" Target="../media/image464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13" Type="http://schemas.openxmlformats.org/officeDocument/2006/relationships/image" Target="../media/image4670.png"/><Relationship Id="rId7" Type="http://schemas.openxmlformats.org/officeDocument/2006/relationships/image" Target="../media/image474.png"/><Relationship Id="rId12" Type="http://schemas.openxmlformats.org/officeDocument/2006/relationships/image" Target="../media/image4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11" Type="http://schemas.openxmlformats.org/officeDocument/2006/relationships/image" Target="../media/image467.png"/><Relationship Id="rId6" Type="http://schemas.openxmlformats.org/officeDocument/2006/relationships/image" Target="../media/image4660.png"/><Relationship Id="rId10" Type="http://schemas.openxmlformats.org/officeDocument/2006/relationships/image" Target="../media/image476.png"/><Relationship Id="rId9" Type="http://schemas.microsoft.com/office/2011/relationships/inkAction" Target="../ink/inkAction58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0.png"/><Relationship Id="rId3" Type="http://schemas.openxmlformats.org/officeDocument/2006/relationships/image" Target="../media/image4230.png"/><Relationship Id="rId7" Type="http://schemas.openxmlformats.org/officeDocument/2006/relationships/image" Target="../media/image4290.png"/><Relationship Id="rId12" Type="http://schemas.openxmlformats.org/officeDocument/2006/relationships/image" Target="../media/image43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4280.png"/><Relationship Id="rId5" Type="http://schemas.openxmlformats.org/officeDocument/2006/relationships/image" Target="../media/image4270.png"/><Relationship Id="rId10" Type="http://schemas.microsoft.com/office/2011/relationships/inkAction" Target="../ink/inkAction59.xml"/><Relationship Id="rId4" Type="http://schemas.openxmlformats.org/officeDocument/2006/relationships/image" Target="../media/image4221.png"/><Relationship Id="rId9" Type="http://schemas.openxmlformats.org/officeDocument/2006/relationships/image" Target="../media/image43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3.xml"/><Relationship Id="rId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6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0.png"/><Relationship Id="rId3" Type="http://schemas.openxmlformats.org/officeDocument/2006/relationships/image" Target="../media/image4230.png"/><Relationship Id="rId7" Type="http://schemas.openxmlformats.org/officeDocument/2006/relationships/image" Target="../media/image4460.png"/><Relationship Id="rId12" Type="http://schemas.openxmlformats.org/officeDocument/2006/relationships/image" Target="../media/image4480.png"/><Relationship Id="rId2" Type="http://schemas.openxmlformats.org/officeDocument/2006/relationships/image" Target="../media/image4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0.png"/><Relationship Id="rId11" Type="http://schemas.microsoft.com/office/2011/relationships/inkAction" Target="../ink/inkAction60.xml"/><Relationship Id="rId5" Type="http://schemas.openxmlformats.org/officeDocument/2006/relationships/image" Target="../media/image4410.png"/><Relationship Id="rId10" Type="http://schemas.openxmlformats.org/officeDocument/2006/relationships/image" Target="../media/image4290.png"/><Relationship Id="rId4" Type="http://schemas.openxmlformats.org/officeDocument/2006/relationships/image" Target="../media/image4390.png"/><Relationship Id="rId9" Type="http://schemas.openxmlformats.org/officeDocument/2006/relationships/image" Target="../media/image428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0.png"/><Relationship Id="rId13" Type="http://schemas.openxmlformats.org/officeDocument/2006/relationships/image" Target="../media/image4530.png"/><Relationship Id="rId3" Type="http://schemas.openxmlformats.org/officeDocument/2006/relationships/image" Target="../media/image4390.png"/><Relationship Id="rId7" Type="http://schemas.openxmlformats.org/officeDocument/2006/relationships/image" Target="../media/image4470.png"/><Relationship Id="rId12" Type="http://schemas.microsoft.com/office/2011/relationships/inkAction" Target="../ink/inkAction61.xml"/><Relationship Id="rId2" Type="http://schemas.openxmlformats.org/officeDocument/2006/relationships/image" Target="../media/image4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0.png"/><Relationship Id="rId11" Type="http://schemas.openxmlformats.org/officeDocument/2006/relationships/image" Target="../media/image4510.png"/><Relationship Id="rId5" Type="http://schemas.openxmlformats.org/officeDocument/2006/relationships/image" Target="../media/image4490.png"/><Relationship Id="rId10" Type="http://schemas.openxmlformats.org/officeDocument/2006/relationships/image" Target="../media/image4380.png"/><Relationship Id="rId4" Type="http://schemas.openxmlformats.org/officeDocument/2006/relationships/image" Target="../media/image4410.png"/><Relationship Id="rId9" Type="http://schemas.openxmlformats.org/officeDocument/2006/relationships/image" Target="../media/image429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474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50.png"/><Relationship Id="rId7" Type="http://schemas.openxmlformats.org/officeDocument/2006/relationships/image" Target="../media/image4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6" Type="http://schemas.openxmlformats.org/officeDocument/2006/relationships/image" Target="../media/image4780.png"/><Relationship Id="rId11" Type="http://schemas.openxmlformats.org/officeDocument/2006/relationships/image" Target="../media/image485.png"/><Relationship Id="rId5" Type="http://schemas.openxmlformats.org/officeDocument/2006/relationships/image" Target="../media/image4770.png"/><Relationship Id="rId10" Type="http://schemas.openxmlformats.org/officeDocument/2006/relationships/image" Target="../media/image484.png"/><Relationship Id="rId4" Type="http://schemas.openxmlformats.org/officeDocument/2006/relationships/image" Target="../media/image4760.png"/><Relationship Id="rId9" Type="http://schemas.openxmlformats.org/officeDocument/2006/relationships/image" Target="../media/image483.png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6.png"/><Relationship Id="rId3" Type="http://schemas.openxmlformats.org/officeDocument/2006/relationships/image" Target="../media/image4750.png"/><Relationship Id="rId12" Type="http://schemas.openxmlformats.org/officeDocument/2006/relationships/image" Target="../media/image4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11" Type="http://schemas.openxmlformats.org/officeDocument/2006/relationships/image" Target="../media/image2772.png"/><Relationship Id="rId5" Type="http://schemas.openxmlformats.org/officeDocument/2006/relationships/image" Target="../media/image4770.png"/><Relationship Id="rId15" Type="http://schemas.openxmlformats.org/officeDocument/2006/relationships/image" Target="../media/image487.png"/><Relationship Id="rId10" Type="http://schemas.openxmlformats.org/officeDocument/2006/relationships/image" Target="../media/image2762.png"/><Relationship Id="rId4" Type="http://schemas.openxmlformats.org/officeDocument/2006/relationships/image" Target="../media/image4760.png"/><Relationship Id="rId9" Type="http://schemas.openxmlformats.org/officeDocument/2006/relationships/image" Target="../media/image2752.png"/><Relationship Id="rId14" Type="http://schemas.microsoft.com/office/2011/relationships/inkAction" Target="../ink/inkAction6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13" Type="http://schemas.openxmlformats.org/officeDocument/2006/relationships/image" Target="../media/image499.png"/><Relationship Id="rId3" Type="http://schemas.openxmlformats.org/officeDocument/2006/relationships/image" Target="../media/image488.png"/><Relationship Id="rId7" Type="http://schemas.openxmlformats.org/officeDocument/2006/relationships/image" Target="../media/image4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6" Type="http://schemas.openxmlformats.org/officeDocument/2006/relationships/image" Target="../media/image493.png"/><Relationship Id="rId11" Type="http://schemas.microsoft.com/office/2011/relationships/inkAction" Target="../ink/inkAction63.xml"/><Relationship Id="rId5" Type="http://schemas.openxmlformats.org/officeDocument/2006/relationships/image" Target="../media/image491.png"/><Relationship Id="rId10" Type="http://schemas.openxmlformats.org/officeDocument/2006/relationships/image" Target="../media/image497.png"/><Relationship Id="rId4" Type="http://schemas.openxmlformats.org/officeDocument/2006/relationships/image" Target="../media/image489.png"/><Relationship Id="rId9" Type="http://schemas.openxmlformats.org/officeDocument/2006/relationships/image" Target="../media/image496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501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7.png"/><Relationship Id="rId5" Type="http://schemas.openxmlformats.org/officeDocument/2006/relationships/image" Target="../media/image496.png"/><Relationship Id="rId10" Type="http://schemas.openxmlformats.org/officeDocument/2006/relationships/image" Target="../media/image505.png"/><Relationship Id="rId4" Type="http://schemas.openxmlformats.org/officeDocument/2006/relationships/image" Target="../media/image503.png"/><Relationship Id="rId9" Type="http://schemas.microsoft.com/office/2011/relationships/inkAction" Target="../ink/inkAction64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488.png"/><Relationship Id="rId7" Type="http://schemas.openxmlformats.org/officeDocument/2006/relationships/image" Target="../media/image5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6" Type="http://schemas.openxmlformats.org/officeDocument/2006/relationships/image" Target="../media/image496.png"/><Relationship Id="rId5" Type="http://schemas.openxmlformats.org/officeDocument/2006/relationships/image" Target="../media/image503.png"/><Relationship Id="rId10" Type="http://schemas.openxmlformats.org/officeDocument/2006/relationships/image" Target="../media/image509.png"/><Relationship Id="rId4" Type="http://schemas.openxmlformats.org/officeDocument/2006/relationships/image" Target="../media/image501.png"/><Relationship Id="rId9" Type="http://schemas.openxmlformats.org/officeDocument/2006/relationships/image" Target="../media/image50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6" Type="http://schemas.openxmlformats.org/officeDocument/2006/relationships/image" Target="../media/image515.png"/><Relationship Id="rId5" Type="http://schemas.microsoft.com/office/2011/relationships/inkAction" Target="../ink/inkAction65.xml"/><Relationship Id="rId4" Type="http://schemas.openxmlformats.org/officeDocument/2006/relationships/image" Target="../media/image51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image" Target="../media/image5131.png"/><Relationship Id="rId7" Type="http://schemas.openxmlformats.org/officeDocument/2006/relationships/image" Target="../media/image5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6" Type="http://schemas.openxmlformats.org/officeDocument/2006/relationships/image" Target="../media/image516.png"/><Relationship Id="rId5" Type="http://schemas.openxmlformats.org/officeDocument/2006/relationships/image" Target="../media/image5150.png"/><Relationship Id="rId10" Type="http://schemas.openxmlformats.org/officeDocument/2006/relationships/image" Target="../media/image519.png"/><Relationship Id="rId4" Type="http://schemas.openxmlformats.org/officeDocument/2006/relationships/image" Target="../media/image5140.png"/><Relationship Id="rId9" Type="http://schemas.microsoft.com/office/2011/relationships/inkAction" Target="../ink/inkAction6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4.xml"/><Relationship Id="rId7" Type="http://schemas.microsoft.com/office/2011/relationships/inkAction" Target="../ink/inkAction8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10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11/relationships/inkAction" Target="../ink/inkAction67.xml"/><Relationship Id="rId2" Type="http://schemas.openxmlformats.org/officeDocument/2006/relationships/image" Target="../media/image4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910.png"/><Relationship Id="rId5" Type="http://schemas.openxmlformats.org/officeDocument/2006/relationships/image" Target="../media/image2811.png"/><Relationship Id="rId4" Type="http://schemas.openxmlformats.org/officeDocument/2006/relationships/image" Target="../media/image27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2.png"/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510.png"/><Relationship Id="rId11" Type="http://schemas.openxmlformats.org/officeDocument/2006/relationships/image" Target="../media/image3010.png"/><Relationship Id="rId5" Type="http://schemas.openxmlformats.org/officeDocument/2006/relationships/image" Target="../media/image1214.png"/><Relationship Id="rId10" Type="http://schemas.microsoft.com/office/2011/relationships/inkAction" Target="../ink/inkAction9.xml"/><Relationship Id="rId4" Type="http://schemas.openxmlformats.org/officeDocument/2006/relationships/image" Target="../media/image1114.png"/><Relationship Id="rId9" Type="http://schemas.openxmlformats.org/officeDocument/2006/relationships/image" Target="../media/image2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3110.png"/><Relationship Id="rId7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411.png"/><Relationship Id="rId4" Type="http://schemas.openxmlformats.org/officeDocument/2006/relationships/image" Target="../media/image32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610.png"/><Relationship Id="rId7" Type="http://schemas.openxmlformats.org/officeDocument/2006/relationships/image" Target="../media/image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10.png"/><Relationship Id="rId5" Type="http://schemas.openxmlformats.org/officeDocument/2006/relationships/image" Target="../media/image42.png"/><Relationship Id="rId4" Type="http://schemas.openxmlformats.org/officeDocument/2006/relationships/image" Target="../media/image371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openxmlformats.org/officeDocument/2006/relationships/image" Target="../media/image310.png"/><Relationship Id="rId7" Type="http://schemas.openxmlformats.org/officeDocument/2006/relationships/image" Target="../media/image7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14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Relationship Id="rId9" Type="http://schemas.openxmlformats.org/officeDocument/2006/relationships/image" Target="../media/image39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1.png"/><Relationship Id="rId3" Type="http://schemas.openxmlformats.org/officeDocument/2006/relationships/image" Target="NULL"/><Relationship Id="rId7" Type="http://schemas.openxmlformats.org/officeDocument/2006/relationships/image" Target="../media/image4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010.png"/><Relationship Id="rId5" Type="http://schemas.openxmlformats.org/officeDocument/2006/relationships/image" Target="NULL"/><Relationship Id="rId10" Type="http://schemas.openxmlformats.org/officeDocument/2006/relationships/image" Target="../media/image4310.png"/><Relationship Id="rId4" Type="http://schemas.openxmlformats.org/officeDocument/2006/relationships/image" Target="NULL"/><Relationship Id="rId9" Type="http://schemas.microsoft.com/office/2011/relationships/inkAction" Target="../ink/inkAction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tion_theory_of_SU(2)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4.png"/><Relationship Id="rId3" Type="http://schemas.openxmlformats.org/officeDocument/2006/relationships/image" Target="../media/image44.png"/><Relationship Id="rId7" Type="http://schemas.openxmlformats.org/officeDocument/2006/relationships/image" Target="../media/image12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115.png"/><Relationship Id="rId11" Type="http://schemas.openxmlformats.org/officeDocument/2006/relationships/image" Target="../media/image1613.png"/><Relationship Id="rId5" Type="http://schemas.openxmlformats.org/officeDocument/2006/relationships/image" Target="../media/image46.png"/><Relationship Id="rId10" Type="http://schemas.openxmlformats.org/officeDocument/2006/relationships/image" Target="../media/image1514.png"/><Relationship Id="rId4" Type="http://schemas.openxmlformats.org/officeDocument/2006/relationships/image" Target="../media/image45.png"/><Relationship Id="rId9" Type="http://schemas.openxmlformats.org/officeDocument/2006/relationships/image" Target="../media/image14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3" Type="http://schemas.microsoft.com/office/2011/relationships/inkAction" Target="../ink/inkAction13.xml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4.png"/><Relationship Id="rId5" Type="http://schemas.microsoft.com/office/2011/relationships/inkAction" Target="../ink/inkAction14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369.png"/><Relationship Id="rId5" Type="http://schemas.openxmlformats.org/officeDocument/2006/relationships/image" Target="../media/image3510.png"/><Relationship Id="rId4" Type="http://schemas.openxmlformats.org/officeDocument/2006/relationships/image" Target="../media/image34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403.png"/><Relationship Id="rId5" Type="http://schemas.openxmlformats.org/officeDocument/2006/relationships/image" Target="../media/image3912.png"/><Relationship Id="rId4" Type="http://schemas.openxmlformats.org/officeDocument/2006/relationships/image" Target="../media/image38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03.png"/><Relationship Id="rId5" Type="http://schemas.openxmlformats.org/officeDocument/2006/relationships/image" Target="../media/image3912.png"/><Relationship Id="rId4" Type="http://schemas.openxmlformats.org/officeDocument/2006/relationships/image" Target="../media/image4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912.png"/><Relationship Id="rId5" Type="http://schemas.openxmlformats.org/officeDocument/2006/relationships/image" Target="../media/image431.png"/><Relationship Id="rId4" Type="http://schemas.openxmlformats.org/officeDocument/2006/relationships/image" Target="../media/image424.png"/><Relationship Id="rId9" Type="http://schemas.openxmlformats.org/officeDocument/2006/relationships/image" Target="../media/image6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1.png"/><Relationship Id="rId3" Type="http://schemas.openxmlformats.org/officeDocument/2006/relationships/image" Target="../media/image1411.png"/><Relationship Id="rId7" Type="http://schemas.openxmlformats.org/officeDocument/2006/relationships/image" Target="../media/image1811.png"/><Relationship Id="rId12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710.png"/><Relationship Id="rId11" Type="http://schemas.microsoft.com/office/2011/relationships/inkAction" Target="../ink/inkAction15.xml"/><Relationship Id="rId5" Type="http://schemas.openxmlformats.org/officeDocument/2006/relationships/image" Target="../media/image1610.png"/><Relationship Id="rId10" Type="http://schemas.openxmlformats.org/officeDocument/2006/relationships/image" Target="../media/image2110.png"/><Relationship Id="rId4" Type="http://schemas.openxmlformats.org/officeDocument/2006/relationships/image" Target="../media/image1511.png"/><Relationship Id="rId9" Type="http://schemas.openxmlformats.org/officeDocument/2006/relationships/image" Target="../media/image20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68.png"/><Relationship Id="rId3" Type="http://schemas.openxmlformats.org/officeDocument/2006/relationships/image" Target="../media/image230.png"/><Relationship Id="rId7" Type="http://schemas.openxmlformats.org/officeDocument/2006/relationships/image" Target="../media/image284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11" Type="http://schemas.openxmlformats.org/officeDocument/2006/relationships/image" Target="../media/image66.png"/><Relationship Id="rId10" Type="http://schemas.openxmlformats.org/officeDocument/2006/relationships/image" Target="../media/image311.png"/><Relationship Id="rId4" Type="http://schemas.openxmlformats.org/officeDocument/2006/relationships/image" Target="../media/image257.png"/><Relationship Id="rId9" Type="http://schemas.openxmlformats.org/officeDocument/2006/relationships/image" Target="../media/image30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notesSlide" Target="../notesSlides/notesSlide8.xml"/><Relationship Id="rId34" Type="http://schemas.openxmlformats.org/officeDocument/2006/relationships/image" Target="../media/image86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33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.png"/><Relationship Id="rId29" Type="http://schemas.openxmlformats.org/officeDocument/2006/relationships/image" Target="../media/image502.png"/><Relationship Id="rId1" Type="http://schemas.openxmlformats.org/officeDocument/2006/relationships/tags" Target="../tags/tag2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32" Type="http://schemas.openxmlformats.org/officeDocument/2006/relationships/image" Target="../media/image8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8" Type="http://schemas.openxmlformats.org/officeDocument/2006/relationships/image" Target="../media/image492.png"/><Relationship Id="rId10" Type="http://schemas.openxmlformats.org/officeDocument/2006/relationships/image" Target="../media/image74.png"/><Relationship Id="rId31" Type="http://schemas.openxmlformats.org/officeDocument/2006/relationships/image" Target="../media/image84.png"/><Relationship Id="rId4" Type="http://schemas.openxmlformats.org/officeDocument/2006/relationships/image" Target="../media/image68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30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microsoft.com/office/2011/relationships/inkAction" Target="../ink/inkAction17.xml"/><Relationship Id="rId5" Type="http://schemas.openxmlformats.org/officeDocument/2006/relationships/image" Target="../media/image541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1/relationships/inkAction" Target="../ink/inkAction18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572.png"/><Relationship Id="rId5" Type="http://schemas.openxmlformats.org/officeDocument/2006/relationships/image" Target="../media/image562.png"/><Relationship Id="rId4" Type="http://schemas.openxmlformats.org/officeDocument/2006/relationships/image" Target="../media/image552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13" Type="http://schemas.openxmlformats.org/officeDocument/2006/relationships/image" Target="../media/image65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82.png"/><Relationship Id="rId12" Type="http://schemas.openxmlformats.org/officeDocument/2006/relationships/image" Target="../media/image6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72.png"/><Relationship Id="rId11" Type="http://schemas.openxmlformats.org/officeDocument/2006/relationships/image" Target="../media/image90.png"/><Relationship Id="rId5" Type="http://schemas.openxmlformats.org/officeDocument/2006/relationships/image" Target="../media/image562.png"/><Relationship Id="rId10" Type="http://schemas.openxmlformats.org/officeDocument/2006/relationships/image" Target="../media/image615.png"/><Relationship Id="rId4" Type="http://schemas.openxmlformats.org/officeDocument/2006/relationships/image" Target="../media/image552.png"/><Relationship Id="rId9" Type="http://schemas.openxmlformats.org/officeDocument/2006/relationships/image" Target="../media/image6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92.png"/><Relationship Id="rId5" Type="http://schemas.microsoft.com/office/2011/relationships/inkAction" Target="../ink/inkAction19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701.png"/><Relationship Id="rId5" Type="http://schemas.openxmlformats.org/officeDocument/2006/relationships/image" Target="../media/image691.png"/><Relationship Id="rId4" Type="http://schemas.openxmlformats.org/officeDocument/2006/relationships/image" Target="../media/image6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801.png"/><Relationship Id="rId5" Type="http://schemas.openxmlformats.org/officeDocument/2006/relationships/image" Target="../media/image791.png"/><Relationship Id="rId4" Type="http://schemas.openxmlformats.org/officeDocument/2006/relationships/image" Target="../media/image4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70.png"/><Relationship Id="rId7" Type="http://schemas.openxmlformats.org/officeDocument/2006/relationships/image" Target="../media/image5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500.png"/><Relationship Id="rId11" Type="http://schemas.openxmlformats.org/officeDocument/2006/relationships/image" Target="../media/image100.png"/><Relationship Id="rId5" Type="http://schemas.openxmlformats.org/officeDocument/2006/relationships/image" Target="../media/image490.png"/><Relationship Id="rId10" Type="http://schemas.microsoft.com/office/2011/relationships/inkAction" Target="../ink/inkAction20.xml"/><Relationship Id="rId4" Type="http://schemas.openxmlformats.org/officeDocument/2006/relationships/image" Target="../media/image480.png"/><Relationship Id="rId9" Type="http://schemas.openxmlformats.org/officeDocument/2006/relationships/image" Target="../media/image5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notesSlide" Target="../notesSlides/notesSlide2.xml"/><Relationship Id="rId7" Type="http://schemas.microsoft.com/office/2011/relationships/inkAction" Target="../ink/inkAction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4" Type="http://schemas.openxmlformats.org/officeDocument/2006/relationships/image" Target="../media/image1250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image" Target="../media/image101.png"/><Relationship Id="rId7" Type="http://schemas.openxmlformats.org/officeDocument/2006/relationships/image" Target="../media/image5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571.png"/><Relationship Id="rId5" Type="http://schemas.openxmlformats.org/officeDocument/2006/relationships/image" Target="../media/image561.png"/><Relationship Id="rId4" Type="http://schemas.openxmlformats.org/officeDocument/2006/relationships/image" Target="../media/image550.png"/><Relationship Id="rId9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microsoft.com/office/2011/relationships/inkAction" Target="../ink/inkAction2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11/relationships/inkAction" Target="../ink/inkAction23.xml"/><Relationship Id="rId3" Type="http://schemas.openxmlformats.org/officeDocument/2006/relationships/image" Target="../media/image101.png"/><Relationship Id="rId7" Type="http://schemas.openxmlformats.org/officeDocument/2006/relationships/image" Target="../media/image10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1.png"/><Relationship Id="rId9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5" Type="http://schemas.openxmlformats.org/officeDocument/2006/relationships/image" Target="../media/image571.png"/><Relationship Id="rId4" Type="http://schemas.openxmlformats.org/officeDocument/2006/relationships/image" Target="../media/image5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09.png"/><Relationship Id="rId5" Type="http://schemas.microsoft.com/office/2011/relationships/inkAction" Target="../ink/inkAction24.xml"/><Relationship Id="rId4" Type="http://schemas.openxmlformats.org/officeDocument/2006/relationships/image" Target="../media/image6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notesSlide" Target="../notesSlides/notesSlide15.xml"/><Relationship Id="rId12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8.png"/><Relationship Id="rId1" Type="http://schemas.openxmlformats.org/officeDocument/2006/relationships/tags" Target="../tags/tag39.xml"/><Relationship Id="rId11" Type="http://schemas.openxmlformats.org/officeDocument/2006/relationships/image" Target="../media/image113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831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11" Type="http://schemas.openxmlformats.org/officeDocument/2006/relationships/image" Target="../media/image1061.png"/><Relationship Id="rId10" Type="http://schemas.openxmlformats.org/officeDocument/2006/relationships/image" Target="../media/image1051.png"/><Relationship Id="rId9" Type="http://schemas.openxmlformats.org/officeDocument/2006/relationships/image" Target="../media/image104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1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1.png"/><Relationship Id="rId3" Type="http://schemas.openxmlformats.org/officeDocument/2006/relationships/image" Target="../media/image1340.png"/><Relationship Id="rId7" Type="http://schemas.microsoft.com/office/2011/relationships/inkAction" Target="../ink/inkAction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11.png"/><Relationship Id="rId5" Type="http://schemas.openxmlformats.org/officeDocument/2006/relationships/image" Target="../media/image317.png"/><Relationship Id="rId4" Type="http://schemas.openxmlformats.org/officeDocument/2006/relationships/image" Target="../media/image2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091.png"/><Relationship Id="rId7" Type="http://schemas.openxmlformats.org/officeDocument/2006/relationships/image" Target="../media/image1416.png"/><Relationship Id="rId12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131.png"/><Relationship Id="rId11" Type="http://schemas.openxmlformats.org/officeDocument/2006/relationships/image" Target="../media/image145.png"/><Relationship Id="rId5" Type="http://schemas.openxmlformats.org/officeDocument/2006/relationships/image" Target="../media/image1121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116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5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30.png"/><Relationship Id="rId12" Type="http://schemas.openxmlformats.org/officeDocument/2006/relationships/image" Target="../media/image155.png"/><Relationship Id="rId1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9.png"/><Relationship Id="rId1" Type="http://schemas.openxmlformats.org/officeDocument/2006/relationships/tags" Target="../tags/tag45.xml"/><Relationship Id="rId6" Type="http://schemas.openxmlformats.org/officeDocument/2006/relationships/image" Target="../media/image820.png"/><Relationship Id="rId11" Type="http://schemas.openxmlformats.org/officeDocument/2006/relationships/image" Target="../media/image154.png"/><Relationship Id="rId5" Type="http://schemas.openxmlformats.org/officeDocument/2006/relationships/image" Target="../media/image810.png"/><Relationship Id="rId1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50.png"/><Relationship Id="rId9" Type="http://schemas.openxmlformats.org/officeDocument/2006/relationships/image" Target="../media/image152.png"/><Relationship Id="rId1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160.png"/><Relationship Id="rId18" Type="http://schemas.openxmlformats.org/officeDocument/2006/relationships/image" Target="../media/image16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30.png"/><Relationship Id="rId12" Type="http://schemas.openxmlformats.org/officeDocument/2006/relationships/image" Target="../media/image159.png"/><Relationship Id="rId17" Type="http://schemas.microsoft.com/office/2011/relationships/inkAction" Target="../ink/inkAction2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21.png"/><Relationship Id="rId1" Type="http://schemas.openxmlformats.org/officeDocument/2006/relationships/tags" Target="../tags/tag46.xml"/><Relationship Id="rId6" Type="http://schemas.openxmlformats.org/officeDocument/2006/relationships/image" Target="../media/image820.png"/><Relationship Id="rId11" Type="http://schemas.openxmlformats.org/officeDocument/2006/relationships/image" Target="../media/image158.png"/><Relationship Id="rId5" Type="http://schemas.openxmlformats.org/officeDocument/2006/relationships/image" Target="../media/image810.png"/><Relationship Id="rId15" Type="http://schemas.openxmlformats.org/officeDocument/2006/relationships/image" Target="../media/image162.png"/><Relationship Id="rId10" Type="http://schemas.openxmlformats.org/officeDocument/2006/relationships/image" Target="../media/image1571.png"/><Relationship Id="rId4" Type="http://schemas.openxmlformats.org/officeDocument/2006/relationships/image" Target="../media/image800.png"/><Relationship Id="rId9" Type="http://schemas.openxmlformats.org/officeDocument/2006/relationships/image" Target="../media/image890.png"/><Relationship Id="rId1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66.png"/><Relationship Id="rId12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1.png"/><Relationship Id="rId9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4.png"/><Relationship Id="rId3" Type="http://schemas.openxmlformats.org/officeDocument/2006/relationships/image" Target="../media/image44.png"/><Relationship Id="rId7" Type="http://schemas.openxmlformats.org/officeDocument/2006/relationships/image" Target="../media/image12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115.png"/><Relationship Id="rId11" Type="http://schemas.openxmlformats.org/officeDocument/2006/relationships/image" Target="../media/image1613.png"/><Relationship Id="rId5" Type="http://schemas.openxmlformats.org/officeDocument/2006/relationships/image" Target="../media/image46.png"/><Relationship Id="rId10" Type="http://schemas.openxmlformats.org/officeDocument/2006/relationships/image" Target="../media/image1514.png"/><Relationship Id="rId4" Type="http://schemas.openxmlformats.org/officeDocument/2006/relationships/image" Target="../media/image45.png"/><Relationship Id="rId9" Type="http://schemas.openxmlformats.org/officeDocument/2006/relationships/image" Target="../media/image1414.png"/></Relationships>
</file>

<file path=ppt/slides/_rels/slide55.xml.rels><?xml version="1.0" encoding="UTF-8" standalone="yes"?>
<Relationships xmlns="http://schemas.openxmlformats.org/package/2006/relationships"><Relationship Id="rId13" Type="http://schemas.microsoft.com/office/2011/relationships/inkAction" Target="../ink/inkAction29.xml"/><Relationship Id="rId3" Type="http://schemas.openxmlformats.org/officeDocument/2006/relationships/notesSlide" Target="../notesSlides/notesSlide20.xml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510.png"/><Relationship Id="rId7" Type="http://schemas.microsoft.com/office/2011/relationships/inkAction" Target="../ink/inkAction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15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510.png"/><Relationship Id="rId7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microsoft.com/office/2011/relationships/inkAction" Target="../ink/inkAction3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microsoft.com/office/2011/relationships/inkAction" Target="../ink/inkAction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11/relationships/inkAction" Target="../ink/inkAction33.xml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88.png"/><Relationship Id="rId11" Type="http://schemas.openxmlformats.org/officeDocument/2006/relationships/image" Target="../media/image192.png"/><Relationship Id="rId5" Type="http://schemas.openxmlformats.org/officeDocument/2006/relationships/image" Target="../media/image187.png"/><Relationship Id="rId10" Type="http://schemas.microsoft.com/office/2011/relationships/inkAction" Target="../ink/inkAction34.xml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2.png"/><Relationship Id="rId3" Type="http://schemas.openxmlformats.org/officeDocument/2006/relationships/image" Target="../media/image1410.png"/><Relationship Id="rId7" Type="http://schemas.openxmlformats.org/officeDocument/2006/relationships/image" Target="../media/image14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441.png"/><Relationship Id="rId11" Type="http://schemas.openxmlformats.org/officeDocument/2006/relationships/hyperlink" Target="https://physics.stackexchange.com/questions/321292/proof-that-1-2-1-2-lorentz-group-representation-is-a-4-vector" TargetMode="External"/><Relationship Id="rId5" Type="http://schemas.openxmlformats.org/officeDocument/2006/relationships/image" Target="../media/image1431.png"/><Relationship Id="rId10" Type="http://schemas.openxmlformats.org/officeDocument/2006/relationships/image" Target="../media/image1981.png"/><Relationship Id="rId4" Type="http://schemas.openxmlformats.org/officeDocument/2006/relationships/image" Target="../media/image1952.png"/><Relationship Id="rId9" Type="http://schemas.openxmlformats.org/officeDocument/2006/relationships/image" Target="../media/image197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2.png"/><Relationship Id="rId13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12" Type="http://schemas.microsoft.com/office/2011/relationships/inkAction" Target="../ink/inkAction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201.png"/><Relationship Id="rId11" Type="http://schemas.openxmlformats.org/officeDocument/2006/relationships/hyperlink" Target="https://physics.stackexchange.com/questions/321292/proof-that-1-2-1-2-lorentz-group-representation-is-a-4-vector" TargetMode="External"/><Relationship Id="rId5" Type="http://schemas.openxmlformats.org/officeDocument/2006/relationships/image" Target="../media/image200.png"/><Relationship Id="rId10" Type="http://schemas.openxmlformats.org/officeDocument/2006/relationships/image" Target="../media/image1981.png"/><Relationship Id="rId4" Type="http://schemas.openxmlformats.org/officeDocument/2006/relationships/image" Target="../media/image1952.png"/><Relationship Id="rId9" Type="http://schemas.openxmlformats.org/officeDocument/2006/relationships/image" Target="../media/image197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56.png"/><Relationship Id="rId3" Type="http://schemas.openxmlformats.org/officeDocument/2006/relationships/image" Target="../media/image1490.png"/><Relationship Id="rId7" Type="http://schemas.openxmlformats.org/officeDocument/2006/relationships/image" Target="../media/image25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54.png"/><Relationship Id="rId11" Type="http://schemas.microsoft.com/office/2011/relationships/inkAction" Target="../ink/inkAction36.xml"/><Relationship Id="rId5" Type="http://schemas.openxmlformats.org/officeDocument/2006/relationships/image" Target="../media/image253.png"/><Relationship Id="rId10" Type="http://schemas.openxmlformats.org/officeDocument/2006/relationships/image" Target="../media/image206.png"/><Relationship Id="rId4" Type="http://schemas.openxmlformats.org/officeDocument/2006/relationships/image" Target="../media/image1420.png"/><Relationship Id="rId9" Type="http://schemas.openxmlformats.org/officeDocument/2006/relationships/image" Target="../media/image20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12.png"/><Relationship Id="rId5" Type="http://schemas.openxmlformats.org/officeDocument/2006/relationships/image" Target="../media/image9.png"/><Relationship Id="rId4" Type="http://schemas.openxmlformats.org/officeDocument/2006/relationships/image" Target="../media/image7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369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5.png"/><Relationship Id="rId7" Type="http://schemas.microsoft.com/office/2011/relationships/inkAction" Target="../ink/inkAction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7" Type="http://schemas.openxmlformats.org/officeDocument/2006/relationships/image" Target="../media/image18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1610.png"/><Relationship Id="rId4" Type="http://schemas.openxmlformats.org/officeDocument/2006/relationships/image" Target="../media/image151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8.png"/><Relationship Id="rId3" Type="http://schemas.openxmlformats.org/officeDocument/2006/relationships/image" Target="../media/image232.png"/><Relationship Id="rId7" Type="http://schemas.openxmlformats.org/officeDocument/2006/relationships/image" Target="../media/image246.png"/><Relationship Id="rId12" Type="http://schemas.openxmlformats.org/officeDocument/2006/relationships/image" Target="../media/image2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45.png"/><Relationship Id="rId11" Type="http://schemas.openxmlformats.org/officeDocument/2006/relationships/image" Target="../media/image249.png"/><Relationship Id="rId5" Type="http://schemas.openxmlformats.org/officeDocument/2006/relationships/image" Target="../media/image244.png"/><Relationship Id="rId10" Type="http://schemas.openxmlformats.org/officeDocument/2006/relationships/image" Target="../media/image248.png"/><Relationship Id="rId4" Type="http://schemas.openxmlformats.org/officeDocument/2006/relationships/image" Target="../media/image243.png"/><Relationship Id="rId9" Type="http://schemas.openxmlformats.org/officeDocument/2006/relationships/image" Target="../media/image23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279.png"/><Relationship Id="rId7" Type="http://schemas.openxmlformats.org/officeDocument/2006/relationships/image" Target="../media/image264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5" Type="http://schemas.openxmlformats.org/officeDocument/2006/relationships/image" Target="../media/image28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tags" Target="../tags/tag64.xml"/><Relationship Id="rId6" Type="http://schemas.openxmlformats.org/officeDocument/2006/relationships/image" Target="../media/image263.png"/><Relationship Id="rId11" Type="http://schemas.openxmlformats.org/officeDocument/2006/relationships/image" Target="../media/image269.png"/><Relationship Id="rId24" Type="http://schemas.microsoft.com/office/2011/relationships/inkAction" Target="../ink/inkAction38.xml"/><Relationship Id="rId5" Type="http://schemas.openxmlformats.org/officeDocument/2006/relationships/image" Target="../media/image262.png"/><Relationship Id="rId15" Type="http://schemas.openxmlformats.org/officeDocument/2006/relationships/image" Target="../media/image273.png"/><Relationship Id="rId23" Type="http://schemas.openxmlformats.org/officeDocument/2006/relationships/image" Target="../media/image281.png"/><Relationship Id="rId10" Type="http://schemas.openxmlformats.org/officeDocument/2006/relationships/image" Target="../media/image267.png"/><Relationship Id="rId19" Type="http://schemas.openxmlformats.org/officeDocument/2006/relationships/image" Target="../media/image27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2.png"/><Relationship Id="rId22" Type="http://schemas.openxmlformats.org/officeDocument/2006/relationships/image" Target="../media/image28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1.png"/><Relationship Id="rId13" Type="http://schemas.microsoft.com/office/2011/relationships/inkAction" Target="../ink/inkAction39.xm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651.png"/><Relationship Id="rId12" Type="http://schemas.openxmlformats.org/officeDocument/2006/relationships/image" Target="../media/image27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2742.png"/><Relationship Id="rId11" Type="http://schemas.openxmlformats.org/officeDocument/2006/relationships/image" Target="../media/image2772.png"/><Relationship Id="rId5" Type="http://schemas.openxmlformats.org/officeDocument/2006/relationships/image" Target="../media/image2732.png"/><Relationship Id="rId10" Type="http://schemas.openxmlformats.org/officeDocument/2006/relationships/image" Target="../media/image2762.png"/><Relationship Id="rId4" Type="http://schemas.openxmlformats.org/officeDocument/2006/relationships/image" Target="../media/image2721.png"/><Relationship Id="rId9" Type="http://schemas.openxmlformats.org/officeDocument/2006/relationships/image" Target="../media/image2752.png"/><Relationship Id="rId14" Type="http://schemas.openxmlformats.org/officeDocument/2006/relationships/image" Target="../media/image278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7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741.png"/><Relationship Id="rId5" Type="http://schemas.openxmlformats.org/officeDocument/2006/relationships/image" Target="../media/image2731.png"/><Relationship Id="rId4" Type="http://schemas.openxmlformats.org/officeDocument/2006/relationships/image" Target="../media/image1740.png"/><Relationship Id="rId9" Type="http://schemas.openxmlformats.org/officeDocument/2006/relationships/image" Target="../media/image264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1.png"/><Relationship Id="rId3" Type="http://schemas.openxmlformats.org/officeDocument/2006/relationships/image" Target="../media/image1740.png"/><Relationship Id="rId7" Type="http://schemas.openxmlformats.org/officeDocument/2006/relationships/image" Target="../media/image19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1.png"/><Relationship Id="rId10" Type="http://schemas.openxmlformats.org/officeDocument/2006/relationships/image" Target="../media/image2641.png"/><Relationship Id="rId9" Type="http://schemas.openxmlformats.org/officeDocument/2006/relationships/image" Target="../media/image263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0.png"/><Relationship Id="rId3" Type="http://schemas.openxmlformats.org/officeDocument/2006/relationships/image" Target="../media/image1740.png"/><Relationship Id="rId7" Type="http://schemas.openxmlformats.org/officeDocument/2006/relationships/image" Target="../media/image19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0.png"/><Relationship Id="rId10" Type="http://schemas.openxmlformats.org/officeDocument/2006/relationships/image" Target="../media/image2641.png"/><Relationship Id="rId9" Type="http://schemas.openxmlformats.org/officeDocument/2006/relationships/image" Target="../media/image263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0.png"/><Relationship Id="rId3" Type="http://schemas.openxmlformats.org/officeDocument/2006/relationships/image" Target="../media/image1740.png"/><Relationship Id="rId7" Type="http://schemas.openxmlformats.org/officeDocument/2006/relationships/image" Target="../media/image20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0" Type="http://schemas.openxmlformats.org/officeDocument/2006/relationships/image" Target="../media/image2641.png"/><Relationship Id="rId9" Type="http://schemas.openxmlformats.org/officeDocument/2006/relationships/image" Target="../media/image26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microsoft.com/office/2011/relationships/inkAction" Target="../ink/inkAction4.xml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264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2631.png"/><Relationship Id="rId1" Type="http://schemas.openxmlformats.org/officeDocument/2006/relationships/tags" Target="../tags/tag67.xml"/><Relationship Id="rId5" Type="http://schemas.openxmlformats.org/officeDocument/2006/relationships/image" Target="../media/image2761.png"/><Relationship Id="rId4" Type="http://schemas.openxmlformats.org/officeDocument/2006/relationships/image" Target="../media/image1740.png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11/relationships/inkAction" Target="../ink/inkAction40.xm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3.png"/><Relationship Id="rId9" Type="http://schemas.openxmlformats.org/officeDocument/2006/relationships/image" Target="../media/image289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11/relationships/inkAction" Target="../ink/inkAction41.xml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15.png"/><Relationship Id="rId1" Type="http://schemas.openxmlformats.org/officeDocument/2006/relationships/tags" Target="../tags/tag70.xml"/><Relationship Id="rId5" Type="http://schemas.openxmlformats.org/officeDocument/2006/relationships/image" Target="../media/image296.png"/><Relationship Id="rId19" Type="http://schemas.openxmlformats.org/officeDocument/2006/relationships/image" Target="../media/image314.png"/><Relationship Id="rId4" Type="http://schemas.openxmlformats.org/officeDocument/2006/relationships/image" Target="../media/image29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1.png"/><Relationship Id="rId3" Type="http://schemas.openxmlformats.org/officeDocument/2006/relationships/image" Target="../media/image2771.png"/><Relationship Id="rId7" Type="http://schemas.openxmlformats.org/officeDocument/2006/relationships/image" Target="../media/image2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2800.png"/><Relationship Id="rId11" Type="http://schemas.openxmlformats.org/officeDocument/2006/relationships/image" Target="../media/image2871.png"/><Relationship Id="rId10" Type="http://schemas.openxmlformats.org/officeDocument/2006/relationships/image" Target="../media/image2861.png"/><Relationship Id="rId4" Type="http://schemas.openxmlformats.org/officeDocument/2006/relationships/image" Target="../media/image316.png"/><Relationship Id="rId9" Type="http://schemas.openxmlformats.org/officeDocument/2006/relationships/image" Target="../media/image28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0.png"/><Relationship Id="rId7" Type="http://schemas.openxmlformats.org/officeDocument/2006/relationships/image" Target="../media/image29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890.png"/><Relationship Id="rId5" Type="http://schemas.openxmlformats.org/officeDocument/2006/relationships/image" Target="../media/image28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3131.png"/><Relationship Id="rId5" Type="http://schemas.openxmlformats.org/officeDocument/2006/relationships/image" Target="../media/image3120.png"/><Relationship Id="rId4" Type="http://schemas.openxmlformats.org/officeDocument/2006/relationships/image" Target="../media/image309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3170.png"/><Relationship Id="rId3" Type="http://schemas.openxmlformats.org/officeDocument/2006/relationships/image" Target="../media/image3090.png"/><Relationship Id="rId7" Type="http://schemas.openxmlformats.org/officeDocument/2006/relationships/image" Target="../media/image434.png"/><Relationship Id="rId12" Type="http://schemas.openxmlformats.org/officeDocument/2006/relationships/image" Target="../media/image3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433.png"/><Relationship Id="rId11" Type="http://schemas.openxmlformats.org/officeDocument/2006/relationships/image" Target="../media/image3150.png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microsoft.com/office/2017/06/relationships/model3d" Target="../media/model3d1.glb"/><Relationship Id="rId9" Type="http://schemas.openxmlformats.org/officeDocument/2006/relationships/image" Target="../media/image31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212.png"/><Relationship Id="rId12" Type="http://schemas.openxmlformats.org/officeDocument/2006/relationships/image" Target="../media/image3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3200.png"/><Relationship Id="rId11" Type="http://schemas.microsoft.com/office/2011/relationships/inkAction" Target="../ink/inkAction42.xml"/><Relationship Id="rId5" Type="http://schemas.openxmlformats.org/officeDocument/2006/relationships/image" Target="../media/image3190.png"/><Relationship Id="rId10" Type="http://schemas.openxmlformats.org/officeDocument/2006/relationships/image" Target="../media/image324.png"/><Relationship Id="rId4" Type="http://schemas.openxmlformats.org/officeDocument/2006/relationships/image" Target="../media/image3180.png"/><Relationship Id="rId9" Type="http://schemas.openxmlformats.org/officeDocument/2006/relationships/image" Target="../media/image32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5" Type="http://schemas.openxmlformats.org/officeDocument/2006/relationships/image" Target="../media/image327.png"/><Relationship Id="rId10" Type="http://schemas.openxmlformats.org/officeDocument/2006/relationships/image" Target="../media/image331.png"/><Relationship Id="rId4" Type="http://schemas.openxmlformats.org/officeDocument/2006/relationships/image" Target="../media/image326.png"/><Relationship Id="rId9" Type="http://schemas.microsoft.com/office/2011/relationships/inkAction" Target="../ink/inkAction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313.png"/><Relationship Id="rId4" Type="http://schemas.openxmlformats.org/officeDocument/2006/relationships/image" Target="../media/image12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7" Type="http://schemas.openxmlformats.org/officeDocument/2006/relationships/image" Target="../media/image14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44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6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112.png"/><Relationship Id="rId12" Type="http://schemas.microsoft.com/office/2011/relationships/inkAction" Target="../ink/inkAction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471.png"/><Relationship Id="rId11" Type="http://schemas.openxmlformats.org/officeDocument/2006/relationships/image" Target="../media/image531.png"/><Relationship Id="rId5" Type="http://schemas.openxmlformats.org/officeDocument/2006/relationships/image" Target="../media/image333.png"/><Relationship Id="rId10" Type="http://schemas.openxmlformats.org/officeDocument/2006/relationships/image" Target="../media/image521.png"/><Relationship Id="rId4" Type="http://schemas.openxmlformats.org/officeDocument/2006/relationships/image" Target="../media/image332.png"/><Relationship Id="rId9" Type="http://schemas.openxmlformats.org/officeDocument/2006/relationships/image" Target="../media/image33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337.png"/><Relationship Id="rId10" Type="http://schemas.openxmlformats.org/officeDocument/2006/relationships/image" Target="../media/image339.png"/><Relationship Id="rId4" Type="http://schemas.openxmlformats.org/officeDocument/2006/relationships/image" Target="../media/image327.png"/><Relationship Id="rId9" Type="http://schemas.microsoft.com/office/2011/relationships/inkAction" Target="../ink/inkAction4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47.png"/><Relationship Id="rId3" Type="http://schemas.openxmlformats.org/officeDocument/2006/relationships/image" Target="../media/image340.png"/><Relationship Id="rId7" Type="http://schemas.microsoft.com/office/2017/06/relationships/model3d" Target="../media/model3d1.glb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343.png"/><Relationship Id="rId11" Type="http://schemas.openxmlformats.org/officeDocument/2006/relationships/image" Target="../media/image346.png"/><Relationship Id="rId5" Type="http://schemas.openxmlformats.org/officeDocument/2006/relationships/image" Target="../media/image119.png"/><Relationship Id="rId15" Type="http://schemas.openxmlformats.org/officeDocument/2006/relationships/image" Target="../media/image349.png"/><Relationship Id="rId10" Type="http://schemas.openxmlformats.org/officeDocument/2006/relationships/image" Target="../media/image345.png"/><Relationship Id="rId4" Type="http://schemas.openxmlformats.org/officeDocument/2006/relationships/image" Target="../media/image341.png"/><Relationship Id="rId9" Type="http://schemas.openxmlformats.org/officeDocument/2006/relationships/image" Target="../media/image344.png"/><Relationship Id="rId14" Type="http://schemas.openxmlformats.org/officeDocument/2006/relationships/image" Target="../media/image34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34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3460.png"/><Relationship Id="rId11" Type="http://schemas.openxmlformats.org/officeDocument/2006/relationships/image" Target="../media/image350.png"/><Relationship Id="rId5" Type="http://schemas.openxmlformats.org/officeDocument/2006/relationships/image" Target="../media/image3450.png"/><Relationship Id="rId10" Type="http://schemas.microsoft.com/office/2011/relationships/inkAction" Target="../ink/inkAction46.xml"/><Relationship Id="rId4" Type="http://schemas.openxmlformats.org/officeDocument/2006/relationships/image" Target="../media/image3441.png"/><Relationship Id="rId9" Type="http://schemas.openxmlformats.org/officeDocument/2006/relationships/image" Target="../media/image349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3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1.png"/><Relationship Id="rId9" Type="http://schemas.openxmlformats.org/officeDocument/2006/relationships/image" Target="../media/image35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361.png"/><Relationship Id="rId11" Type="http://schemas.microsoft.com/office/2011/relationships/inkAction" Target="../ink/inkAction47.xml"/><Relationship Id="rId5" Type="http://schemas.openxmlformats.org/officeDocument/2006/relationships/image" Target="../media/image360.png"/><Relationship Id="rId10" Type="http://schemas.openxmlformats.org/officeDocument/2006/relationships/image" Target="../media/image366.png"/><Relationship Id="rId4" Type="http://schemas.openxmlformats.org/officeDocument/2006/relationships/image" Target="../media/image359.png"/><Relationship Id="rId9" Type="http://schemas.openxmlformats.org/officeDocument/2006/relationships/image" Target="../media/image3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5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3570.png"/><Relationship Id="rId5" Type="http://schemas.openxmlformats.org/officeDocument/2006/relationships/image" Target="../media/image3560.png"/><Relationship Id="rId4" Type="http://schemas.openxmlformats.org/officeDocument/2006/relationships/image" Target="../media/image355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0.png"/><Relationship Id="rId3" Type="http://schemas.openxmlformats.org/officeDocument/2006/relationships/image" Target="../media/image3600.png"/><Relationship Id="rId7" Type="http://schemas.openxmlformats.org/officeDocument/2006/relationships/image" Target="../media/image3660.png"/><Relationship Id="rId2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0.png"/><Relationship Id="rId5" Type="http://schemas.openxmlformats.org/officeDocument/2006/relationships/image" Target="../media/image3620.png"/><Relationship Id="rId4" Type="http://schemas.openxmlformats.org/officeDocument/2006/relationships/image" Target="../media/image36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0.png"/><Relationship Id="rId7" Type="http://schemas.openxmlformats.org/officeDocument/2006/relationships/image" Target="../media/image3680.png"/><Relationship Id="rId2" Type="http://schemas.openxmlformats.org/officeDocument/2006/relationships/image" Target="../media/image3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0.png"/><Relationship Id="rId5" Type="http://schemas.openxmlformats.org/officeDocument/2006/relationships/image" Target="../media/image3620.png"/><Relationship Id="rId4" Type="http://schemas.openxmlformats.org/officeDocument/2006/relationships/image" Target="../media/image36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8A92EB-A5D6-1A73-8910-D8592CABF8D5}"/>
                  </a:ext>
                </a:extLst>
              </p:cNvPr>
              <p:cNvSpPr txBox="1"/>
              <p:nvPr/>
            </p:nvSpPr>
            <p:spPr>
              <a:xfrm>
                <a:off x="396068" y="3855040"/>
                <a:ext cx="500453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1" i="1" smtClean="0">
                          <a:solidFill>
                            <a:srgbClr val="007E39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8800" b="1" i="1" smtClean="0">
                          <a:solidFill>
                            <a:srgbClr val="007E39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en-CA" sz="8800" b="1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b="1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CA" sz="8800" b="1" dirty="0">
                  <a:solidFill>
                    <a:srgbClr val="007E39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8A92EB-A5D6-1A73-8910-D8592CABF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8" y="3855040"/>
                <a:ext cx="5004530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4311C1-E3ED-E3B5-6E13-98094D6E86A9}"/>
                  </a:ext>
                </a:extLst>
              </p:cNvPr>
              <p:cNvSpPr txBox="1"/>
              <p:nvPr/>
            </p:nvSpPr>
            <p:spPr>
              <a:xfrm>
                <a:off x="420019" y="5364086"/>
                <a:ext cx="480845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8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CA" sz="8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8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8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8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4311C1-E3ED-E3B5-6E13-98094D6E8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19" y="5364086"/>
                <a:ext cx="4808452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3C479A54-DB5D-11AF-563E-DB0B672C7CC6}"/>
              </a:ext>
            </a:extLst>
          </p:cNvPr>
          <p:cNvSpPr/>
          <p:nvPr/>
        </p:nvSpPr>
        <p:spPr>
          <a:xfrm>
            <a:off x="-112560" y="1285608"/>
            <a:ext cx="5658689" cy="58072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8EC190-4FA2-740F-DFC7-27F66EA35D3A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13C4AB6-BBEA-6784-01C1-13D5627FC6F3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EA3FF"/>
            </a:solidFill>
            <a:ln w="190500">
              <a:solidFill>
                <a:srgbClr val="14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DA975F-E268-BDC5-7240-7EA7B046245F}"/>
                </a:ext>
              </a:extLst>
            </p:cNvPr>
            <p:cNvSpPr txBox="1"/>
            <p:nvPr/>
          </p:nvSpPr>
          <p:spPr>
            <a:xfrm>
              <a:off x="10502094" y="203084"/>
              <a:ext cx="1423788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17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9A8451-B092-71C9-E7C4-01CDA93E83AF}"/>
              </a:ext>
            </a:extLst>
          </p:cNvPr>
          <p:cNvSpPr txBox="1"/>
          <p:nvPr/>
        </p:nvSpPr>
        <p:spPr>
          <a:xfrm>
            <a:off x="275459" y="1201058"/>
            <a:ext cx="471880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500" b="1" dirty="0">
                <a:solidFill>
                  <a:srgbClr val="FF0000"/>
                </a:solidFill>
              </a:rPr>
              <a:t>Spin-</a:t>
            </a:r>
            <a:r>
              <a:rPr lang="en-GB" sz="12500" b="1" dirty="0">
                <a:solidFill>
                  <a:srgbClr val="FF0000"/>
                </a:solidFill>
              </a:rPr>
              <a:t>½</a:t>
            </a:r>
            <a:endParaRPr lang="en-CA" sz="12500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FB0649-6003-C9E9-31F0-EFE803D49722}"/>
              </a:ext>
            </a:extLst>
          </p:cNvPr>
          <p:cNvSpPr txBox="1"/>
          <p:nvPr/>
        </p:nvSpPr>
        <p:spPr>
          <a:xfrm>
            <a:off x="-44413" y="2937781"/>
            <a:ext cx="5658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400" b="1" dirty="0"/>
              <a:t>representations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091850-364E-C71C-66F1-CEA7ED1B86BF}"/>
              </a:ext>
            </a:extLst>
          </p:cNvPr>
          <p:cNvGrpSpPr/>
          <p:nvPr/>
        </p:nvGrpSpPr>
        <p:grpSpPr>
          <a:xfrm>
            <a:off x="5388699" y="1153335"/>
            <a:ext cx="6684668" cy="6784698"/>
            <a:chOff x="11127230" y="-1619265"/>
            <a:chExt cx="8495003" cy="8622123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D7D652CA-2EBA-D794-9E08-7F971954A344}"/>
                </a:ext>
              </a:extLst>
            </p:cNvPr>
            <p:cNvSpPr/>
            <p:nvPr/>
          </p:nvSpPr>
          <p:spPr>
            <a:xfrm rot="10800000">
              <a:off x="11192410" y="1205563"/>
              <a:ext cx="8403970" cy="3462788"/>
            </a:xfrm>
            <a:prstGeom prst="arc">
              <a:avLst>
                <a:gd name="adj1" fmla="val 21569961"/>
                <a:gd name="adj2" fmla="val 10875905"/>
              </a:avLst>
            </a:prstGeom>
            <a:ln w="762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19B477-206B-DA88-B760-B1E29D1F9A84}"/>
                </a:ext>
              </a:extLst>
            </p:cNvPr>
            <p:cNvGrpSpPr/>
            <p:nvPr/>
          </p:nvGrpSpPr>
          <p:grpSpPr>
            <a:xfrm rot="5400000">
              <a:off x="13108815" y="593336"/>
              <a:ext cx="4656516" cy="4666555"/>
              <a:chOff x="6845620" y="2157568"/>
              <a:chExt cx="4503485" cy="451319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10B84B3-17D7-F3E6-5A82-EABBD90DF6ED}"/>
                  </a:ext>
                </a:extLst>
              </p:cNvPr>
              <p:cNvSpPr/>
              <p:nvPr/>
            </p:nvSpPr>
            <p:spPr>
              <a:xfrm>
                <a:off x="6845620" y="2157568"/>
                <a:ext cx="4503485" cy="450348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20000"/>
                      <a:lumOff val="80000"/>
                      <a:shade val="100000"/>
                      <a:satMod val="115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FDDB8F6-37A0-31B5-6CAB-66178D8CBB64}"/>
                  </a:ext>
                </a:extLst>
              </p:cNvPr>
              <p:cNvSpPr/>
              <p:nvPr/>
            </p:nvSpPr>
            <p:spPr>
              <a:xfrm rot="16200000">
                <a:off x="6845621" y="3506516"/>
                <a:ext cx="4503483" cy="182500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B31043B-4F05-E8B7-EBC6-6FA969441172}"/>
                  </a:ext>
                </a:extLst>
              </p:cNvPr>
              <p:cNvSpPr/>
              <p:nvPr/>
            </p:nvSpPr>
            <p:spPr>
              <a:xfrm>
                <a:off x="8988855" y="4317429"/>
                <a:ext cx="217014" cy="21701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D5E087-C811-2326-4371-6C55E909AE6C}"/>
                </a:ext>
              </a:extLst>
            </p:cNvPr>
            <p:cNvCxnSpPr>
              <a:cxnSpLocks/>
            </p:cNvCxnSpPr>
            <p:nvPr/>
          </p:nvCxnSpPr>
          <p:spPr>
            <a:xfrm>
              <a:off x="12639126" y="-267801"/>
              <a:ext cx="4328664" cy="4986388"/>
            </a:xfrm>
            <a:prstGeom prst="straightConnector1">
              <a:avLst/>
            </a:prstGeom>
            <a:ln w="127000">
              <a:solidFill>
                <a:srgbClr val="39E74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EAC423-6E23-BEB5-4D6C-B7FFB4AB94C1}"/>
                </a:ext>
              </a:extLst>
            </p:cNvPr>
            <p:cNvGrpSpPr/>
            <p:nvPr/>
          </p:nvGrpSpPr>
          <p:grpSpPr>
            <a:xfrm flipH="1">
              <a:off x="16670526" y="4418237"/>
              <a:ext cx="2058074" cy="1184940"/>
              <a:chOff x="-700168" y="4109995"/>
              <a:chExt cx="2058074" cy="118494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3C9C5E2-07C0-59E9-3628-B9D8A7D41F8B}"/>
                  </a:ext>
                </a:extLst>
              </p:cNvPr>
              <p:cNvSpPr/>
              <p:nvPr/>
            </p:nvSpPr>
            <p:spPr>
              <a:xfrm rot="1800000">
                <a:off x="736726" y="4119430"/>
                <a:ext cx="621180" cy="62118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AD3A020-E14D-BCCC-B519-55ADA4821462}"/>
                      </a:ext>
                    </a:extLst>
                  </p:cNvPr>
                  <p:cNvSpPr txBox="1"/>
                  <p:nvPr/>
                </p:nvSpPr>
                <p:spPr>
                  <a:xfrm>
                    <a:off x="-700168" y="4109995"/>
                    <a:ext cx="1323210" cy="118494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oMath>
                      </m:oMathPara>
                    </a14:m>
                    <a:endParaRPr lang="en-CA" sz="6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ABA1385-D203-DFA2-C1F1-2D3E78CF69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00168" y="4109995"/>
                    <a:ext cx="1323210" cy="118494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4D5B647-D4B4-680D-7178-DAA5D8A68FE0}"/>
                </a:ext>
              </a:extLst>
            </p:cNvPr>
            <p:cNvGrpSpPr/>
            <p:nvPr/>
          </p:nvGrpSpPr>
          <p:grpSpPr>
            <a:xfrm flipH="1">
              <a:off x="13577458" y="-444664"/>
              <a:ext cx="1323210" cy="1975234"/>
              <a:chOff x="5685012" y="1496001"/>
              <a:chExt cx="1323210" cy="1975234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A1EDD0A-BFD8-730B-52B6-C9ACB1578525}"/>
                  </a:ext>
                </a:extLst>
              </p:cNvPr>
              <p:cNvSpPr/>
              <p:nvPr/>
            </p:nvSpPr>
            <p:spPr>
              <a:xfrm rot="1800000">
                <a:off x="6355536" y="2850055"/>
                <a:ext cx="621180" cy="62118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54BB96F-00DA-8EC4-5540-BFC35C4A14CB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012" y="1496001"/>
                    <a:ext cx="1323210" cy="118494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oMath>
                      </m:oMathPara>
                    </a14:m>
                    <a:endParaRPr lang="en-CA" sz="66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54BB96F-00DA-8EC4-5540-BFC35C4A14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5012" y="1496001"/>
                    <a:ext cx="1323210" cy="11849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865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518910B-9A0F-DAEE-C4C8-77BBF9D4543C}"/>
                </a:ext>
              </a:extLst>
            </p:cNvPr>
            <p:cNvGrpSpPr/>
            <p:nvPr/>
          </p:nvGrpSpPr>
          <p:grpSpPr>
            <a:xfrm>
              <a:off x="11127230" y="-1451170"/>
              <a:ext cx="8495003" cy="8454028"/>
              <a:chOff x="7224596" y="3550393"/>
              <a:chExt cx="4357697" cy="4336678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A88B8C-A201-2CC5-0130-99EDDC355CEF}"/>
                  </a:ext>
                </a:extLst>
              </p:cNvPr>
              <p:cNvSpPr/>
              <p:nvPr/>
            </p:nvSpPr>
            <p:spPr>
              <a:xfrm>
                <a:off x="7224596" y="3581935"/>
                <a:ext cx="4357697" cy="3121068"/>
              </a:xfrm>
              <a:custGeom>
                <a:avLst/>
                <a:gdLst>
                  <a:gd name="connsiteX0" fmla="*/ 12753 w 4388958"/>
                  <a:gd name="connsiteY0" fmla="*/ 2250703 h 3121452"/>
                  <a:gd name="connsiteX1" fmla="*/ 231828 w 4388958"/>
                  <a:gd name="connsiteY1" fmla="*/ 1222003 h 3121452"/>
                  <a:gd name="connsiteX2" fmla="*/ 1165278 w 4388958"/>
                  <a:gd name="connsiteY2" fmla="*/ 250453 h 3121452"/>
                  <a:gd name="connsiteX3" fmla="*/ 2174928 w 4388958"/>
                  <a:gd name="connsiteY3" fmla="*/ 2803 h 3121452"/>
                  <a:gd name="connsiteX4" fmla="*/ 3422703 w 4388958"/>
                  <a:gd name="connsiteY4" fmla="*/ 355228 h 3121452"/>
                  <a:gd name="connsiteX5" fmla="*/ 4222803 w 4388958"/>
                  <a:gd name="connsiteY5" fmla="*/ 1355353 h 3121452"/>
                  <a:gd name="connsiteX6" fmla="*/ 4356153 w 4388958"/>
                  <a:gd name="connsiteY6" fmla="*/ 2260228 h 3121452"/>
                  <a:gd name="connsiteX7" fmla="*/ 3784653 w 4388958"/>
                  <a:gd name="connsiteY7" fmla="*/ 2841253 h 3121452"/>
                  <a:gd name="connsiteX8" fmla="*/ 2803578 w 4388958"/>
                  <a:gd name="connsiteY8" fmla="*/ 3079378 h 3121452"/>
                  <a:gd name="connsiteX9" fmla="*/ 2203503 w 4388958"/>
                  <a:gd name="connsiteY9" fmla="*/ 3117478 h 3121452"/>
                  <a:gd name="connsiteX10" fmla="*/ 1231953 w 4388958"/>
                  <a:gd name="connsiteY10" fmla="*/ 3031753 h 3121452"/>
                  <a:gd name="connsiteX11" fmla="*/ 498528 w 4388958"/>
                  <a:gd name="connsiteY11" fmla="*/ 2784103 h 3121452"/>
                  <a:gd name="connsiteX12" fmla="*/ 12753 w 4388958"/>
                  <a:gd name="connsiteY12" fmla="*/ 2250703 h 3121452"/>
                  <a:gd name="connsiteX0" fmla="*/ 12753 w 4388958"/>
                  <a:gd name="connsiteY0" fmla="*/ 2250319 h 3121068"/>
                  <a:gd name="connsiteX1" fmla="*/ 231828 w 4388958"/>
                  <a:gd name="connsiteY1" fmla="*/ 1221619 h 3121068"/>
                  <a:gd name="connsiteX2" fmla="*/ 1165278 w 4388958"/>
                  <a:gd name="connsiteY2" fmla="*/ 250069 h 3121068"/>
                  <a:gd name="connsiteX3" fmla="*/ 2174928 w 4388958"/>
                  <a:gd name="connsiteY3" fmla="*/ 2419 h 3121068"/>
                  <a:gd name="connsiteX4" fmla="*/ 3422703 w 4388958"/>
                  <a:gd name="connsiteY4" fmla="*/ 354844 h 3121068"/>
                  <a:gd name="connsiteX5" fmla="*/ 4222803 w 4388958"/>
                  <a:gd name="connsiteY5" fmla="*/ 1354969 h 3121068"/>
                  <a:gd name="connsiteX6" fmla="*/ 4356153 w 4388958"/>
                  <a:gd name="connsiteY6" fmla="*/ 2259844 h 3121068"/>
                  <a:gd name="connsiteX7" fmla="*/ 3784653 w 4388958"/>
                  <a:gd name="connsiteY7" fmla="*/ 2840869 h 3121068"/>
                  <a:gd name="connsiteX8" fmla="*/ 2803578 w 4388958"/>
                  <a:gd name="connsiteY8" fmla="*/ 3078994 h 3121068"/>
                  <a:gd name="connsiteX9" fmla="*/ 2203503 w 4388958"/>
                  <a:gd name="connsiteY9" fmla="*/ 3117094 h 3121068"/>
                  <a:gd name="connsiteX10" fmla="*/ 1231953 w 4388958"/>
                  <a:gd name="connsiteY10" fmla="*/ 3031369 h 3121068"/>
                  <a:gd name="connsiteX11" fmla="*/ 498528 w 4388958"/>
                  <a:gd name="connsiteY11" fmla="*/ 2783719 h 3121068"/>
                  <a:gd name="connsiteX12" fmla="*/ 12753 w 4388958"/>
                  <a:gd name="connsiteY12" fmla="*/ 2250319 h 3121068"/>
                  <a:gd name="connsiteX0" fmla="*/ 8883 w 4385088"/>
                  <a:gd name="connsiteY0" fmla="*/ 2250319 h 3121068"/>
                  <a:gd name="connsiteX1" fmla="*/ 227958 w 4385088"/>
                  <a:gd name="connsiteY1" fmla="*/ 1221619 h 3121068"/>
                  <a:gd name="connsiteX2" fmla="*/ 1161408 w 4385088"/>
                  <a:gd name="connsiteY2" fmla="*/ 250069 h 3121068"/>
                  <a:gd name="connsiteX3" fmla="*/ 2171058 w 4385088"/>
                  <a:gd name="connsiteY3" fmla="*/ 2419 h 3121068"/>
                  <a:gd name="connsiteX4" fmla="*/ 3418833 w 4385088"/>
                  <a:gd name="connsiteY4" fmla="*/ 354844 h 3121068"/>
                  <a:gd name="connsiteX5" fmla="*/ 4218933 w 4385088"/>
                  <a:gd name="connsiteY5" fmla="*/ 1354969 h 3121068"/>
                  <a:gd name="connsiteX6" fmla="*/ 4352283 w 4385088"/>
                  <a:gd name="connsiteY6" fmla="*/ 2259844 h 3121068"/>
                  <a:gd name="connsiteX7" fmla="*/ 3780783 w 4385088"/>
                  <a:gd name="connsiteY7" fmla="*/ 2840869 h 3121068"/>
                  <a:gd name="connsiteX8" fmla="*/ 2799708 w 4385088"/>
                  <a:gd name="connsiteY8" fmla="*/ 3078994 h 3121068"/>
                  <a:gd name="connsiteX9" fmla="*/ 2199633 w 4385088"/>
                  <a:gd name="connsiteY9" fmla="*/ 3117094 h 3121068"/>
                  <a:gd name="connsiteX10" fmla="*/ 1228083 w 4385088"/>
                  <a:gd name="connsiteY10" fmla="*/ 3031369 h 3121068"/>
                  <a:gd name="connsiteX11" fmla="*/ 494658 w 4385088"/>
                  <a:gd name="connsiteY11" fmla="*/ 2783719 h 3121068"/>
                  <a:gd name="connsiteX12" fmla="*/ 8883 w 4385088"/>
                  <a:gd name="connsiteY12" fmla="*/ 2250319 h 3121068"/>
                  <a:gd name="connsiteX0" fmla="*/ 8883 w 4362584"/>
                  <a:gd name="connsiteY0" fmla="*/ 2250319 h 3121068"/>
                  <a:gd name="connsiteX1" fmla="*/ 227958 w 4362584"/>
                  <a:gd name="connsiteY1" fmla="*/ 1221619 h 3121068"/>
                  <a:gd name="connsiteX2" fmla="*/ 1161408 w 4362584"/>
                  <a:gd name="connsiteY2" fmla="*/ 250069 h 3121068"/>
                  <a:gd name="connsiteX3" fmla="*/ 2171058 w 4362584"/>
                  <a:gd name="connsiteY3" fmla="*/ 2419 h 3121068"/>
                  <a:gd name="connsiteX4" fmla="*/ 3418833 w 4362584"/>
                  <a:gd name="connsiteY4" fmla="*/ 354844 h 3121068"/>
                  <a:gd name="connsiteX5" fmla="*/ 4218933 w 4362584"/>
                  <a:gd name="connsiteY5" fmla="*/ 1354969 h 3121068"/>
                  <a:gd name="connsiteX6" fmla="*/ 4352283 w 4362584"/>
                  <a:gd name="connsiteY6" fmla="*/ 2259844 h 3121068"/>
                  <a:gd name="connsiteX7" fmla="*/ 3780783 w 4362584"/>
                  <a:gd name="connsiteY7" fmla="*/ 2840869 h 3121068"/>
                  <a:gd name="connsiteX8" fmla="*/ 2799708 w 4362584"/>
                  <a:gd name="connsiteY8" fmla="*/ 3078994 h 3121068"/>
                  <a:gd name="connsiteX9" fmla="*/ 2199633 w 4362584"/>
                  <a:gd name="connsiteY9" fmla="*/ 3117094 h 3121068"/>
                  <a:gd name="connsiteX10" fmla="*/ 1228083 w 4362584"/>
                  <a:gd name="connsiteY10" fmla="*/ 3031369 h 3121068"/>
                  <a:gd name="connsiteX11" fmla="*/ 494658 w 4362584"/>
                  <a:gd name="connsiteY11" fmla="*/ 2783719 h 3121068"/>
                  <a:gd name="connsiteX12" fmla="*/ 8883 w 4362584"/>
                  <a:gd name="connsiteY12" fmla="*/ 2250319 h 3121068"/>
                  <a:gd name="connsiteX0" fmla="*/ 8883 w 4357697"/>
                  <a:gd name="connsiteY0" fmla="*/ 2250319 h 3121068"/>
                  <a:gd name="connsiteX1" fmla="*/ 227958 w 4357697"/>
                  <a:gd name="connsiteY1" fmla="*/ 1221619 h 3121068"/>
                  <a:gd name="connsiteX2" fmla="*/ 1161408 w 4357697"/>
                  <a:gd name="connsiteY2" fmla="*/ 250069 h 3121068"/>
                  <a:gd name="connsiteX3" fmla="*/ 2171058 w 4357697"/>
                  <a:gd name="connsiteY3" fmla="*/ 2419 h 3121068"/>
                  <a:gd name="connsiteX4" fmla="*/ 3418833 w 4357697"/>
                  <a:gd name="connsiteY4" fmla="*/ 354844 h 3121068"/>
                  <a:gd name="connsiteX5" fmla="*/ 4218933 w 4357697"/>
                  <a:gd name="connsiteY5" fmla="*/ 1354969 h 3121068"/>
                  <a:gd name="connsiteX6" fmla="*/ 4352283 w 4357697"/>
                  <a:gd name="connsiteY6" fmla="*/ 2259844 h 3121068"/>
                  <a:gd name="connsiteX7" fmla="*/ 3780783 w 4357697"/>
                  <a:gd name="connsiteY7" fmla="*/ 2840869 h 3121068"/>
                  <a:gd name="connsiteX8" fmla="*/ 2799708 w 4357697"/>
                  <a:gd name="connsiteY8" fmla="*/ 3078994 h 3121068"/>
                  <a:gd name="connsiteX9" fmla="*/ 2199633 w 4357697"/>
                  <a:gd name="connsiteY9" fmla="*/ 3117094 h 3121068"/>
                  <a:gd name="connsiteX10" fmla="*/ 1228083 w 4357697"/>
                  <a:gd name="connsiteY10" fmla="*/ 3031369 h 3121068"/>
                  <a:gd name="connsiteX11" fmla="*/ 494658 w 4357697"/>
                  <a:gd name="connsiteY11" fmla="*/ 2783719 h 3121068"/>
                  <a:gd name="connsiteX12" fmla="*/ 8883 w 4357697"/>
                  <a:gd name="connsiteY12" fmla="*/ 2250319 h 312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57697" h="3121068">
                    <a:moveTo>
                      <a:pt x="8883" y="2250319"/>
                    </a:moveTo>
                    <a:cubicBezTo>
                      <a:pt x="-35567" y="1989969"/>
                      <a:pt x="94504" y="1554994"/>
                      <a:pt x="227958" y="1221619"/>
                    </a:cubicBezTo>
                    <a:cubicBezTo>
                      <a:pt x="361412" y="888244"/>
                      <a:pt x="786255" y="438611"/>
                      <a:pt x="1161408" y="250069"/>
                    </a:cubicBezTo>
                    <a:cubicBezTo>
                      <a:pt x="1536561" y="61527"/>
                      <a:pt x="1794820" y="-15044"/>
                      <a:pt x="2171058" y="2419"/>
                    </a:cubicBezTo>
                    <a:cubicBezTo>
                      <a:pt x="2547296" y="19882"/>
                      <a:pt x="3077521" y="129419"/>
                      <a:pt x="3418833" y="354844"/>
                    </a:cubicBezTo>
                    <a:cubicBezTo>
                      <a:pt x="3760145" y="580269"/>
                      <a:pt x="4107332" y="1030140"/>
                      <a:pt x="4218933" y="1354969"/>
                    </a:cubicBezTo>
                    <a:cubicBezTo>
                      <a:pt x="4330534" y="1679798"/>
                      <a:pt x="4374004" y="2026852"/>
                      <a:pt x="4352283" y="2259844"/>
                    </a:cubicBezTo>
                    <a:cubicBezTo>
                      <a:pt x="4330562" y="2492836"/>
                      <a:pt x="4039545" y="2704344"/>
                      <a:pt x="3780783" y="2840869"/>
                    </a:cubicBezTo>
                    <a:cubicBezTo>
                      <a:pt x="3522021" y="2977394"/>
                      <a:pt x="3063233" y="3032957"/>
                      <a:pt x="2799708" y="3078994"/>
                    </a:cubicBezTo>
                    <a:cubicBezTo>
                      <a:pt x="2536183" y="3125031"/>
                      <a:pt x="2461570" y="3125031"/>
                      <a:pt x="2199633" y="3117094"/>
                    </a:cubicBezTo>
                    <a:cubicBezTo>
                      <a:pt x="1937696" y="3109157"/>
                      <a:pt x="1512245" y="3086931"/>
                      <a:pt x="1228083" y="3031369"/>
                    </a:cubicBezTo>
                    <a:cubicBezTo>
                      <a:pt x="943921" y="2975807"/>
                      <a:pt x="694683" y="2909131"/>
                      <a:pt x="494658" y="2783719"/>
                    </a:cubicBezTo>
                    <a:cubicBezTo>
                      <a:pt x="294633" y="2658307"/>
                      <a:pt x="53333" y="2510669"/>
                      <a:pt x="8883" y="225031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A3B">
                      <a:alpha val="50000"/>
                    </a:srgbClr>
                  </a:gs>
                  <a:gs pos="39000">
                    <a:srgbClr val="FFA365">
                      <a:alpha val="50000"/>
                    </a:srgbClr>
                  </a:gs>
                  <a:gs pos="100000">
                    <a:srgbClr val="FF0000">
                      <a:tint val="23500"/>
                      <a:satMod val="160000"/>
                      <a:alpha val="5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2EC2C14-2049-0A4C-0941-0EF706C5E6AA}"/>
                  </a:ext>
                </a:extLst>
              </p:cNvPr>
              <p:cNvSpPr/>
              <p:nvPr/>
            </p:nvSpPr>
            <p:spPr>
              <a:xfrm>
                <a:off x="9375704" y="5743493"/>
                <a:ext cx="101486" cy="1014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0BA1CC83-49F5-9C60-CBFF-7F05F800C43E}"/>
                  </a:ext>
                </a:extLst>
              </p:cNvPr>
              <p:cNvSpPr/>
              <p:nvPr/>
            </p:nvSpPr>
            <p:spPr>
              <a:xfrm>
                <a:off x="7232353" y="3550393"/>
                <a:ext cx="4336678" cy="4336678"/>
              </a:xfrm>
              <a:prstGeom prst="arc">
                <a:avLst>
                  <a:gd name="adj1" fmla="val 10699292"/>
                  <a:gd name="adj2" fmla="val 21575324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14C32D3-0166-D7A4-3052-CFC188DBA226}"/>
                </a:ext>
              </a:extLst>
            </p:cNvPr>
            <p:cNvSpPr/>
            <p:nvPr/>
          </p:nvSpPr>
          <p:spPr>
            <a:xfrm>
              <a:off x="11155193" y="1169127"/>
              <a:ext cx="8441187" cy="3462788"/>
            </a:xfrm>
            <a:prstGeom prst="arc">
              <a:avLst>
                <a:gd name="adj1" fmla="val 21569961"/>
                <a:gd name="adj2" fmla="val 10875905"/>
              </a:avLst>
            </a:prstGeom>
            <a:ln w="762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108F2C-8E2C-0530-A89F-7BFECDB52A6C}"/>
                </a:ext>
              </a:extLst>
            </p:cNvPr>
            <p:cNvGrpSpPr/>
            <p:nvPr/>
          </p:nvGrpSpPr>
          <p:grpSpPr>
            <a:xfrm flipH="1">
              <a:off x="11451696" y="-1619265"/>
              <a:ext cx="1478245" cy="1613244"/>
              <a:chOff x="9105078" y="1212933"/>
              <a:chExt cx="1478245" cy="161324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8546594-2455-0945-0521-E9E54089F705}"/>
                  </a:ext>
                </a:extLst>
              </p:cNvPr>
              <p:cNvSpPr/>
              <p:nvPr/>
            </p:nvSpPr>
            <p:spPr>
              <a:xfrm rot="1800000">
                <a:off x="9105078" y="2204997"/>
                <a:ext cx="621180" cy="62118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CC18DD1-A6DF-37F3-4CA5-26136B8939B9}"/>
                      </a:ext>
                    </a:extLst>
                  </p:cNvPr>
                  <p:cNvSpPr txBox="1"/>
                  <p:nvPr/>
                </p:nvSpPr>
                <p:spPr>
                  <a:xfrm>
                    <a:off x="9601275" y="1212933"/>
                    <a:ext cx="982048" cy="1428211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8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oMath>
                      </m:oMathPara>
                    </a14:m>
                    <a:endParaRPr lang="en-CA" sz="8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CC18DD1-A6DF-37F3-4CA5-26136B8939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1275" y="1212933"/>
                    <a:ext cx="982048" cy="142821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874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511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A2EC6-14CE-7957-E2E4-317DFDABB238}"/>
                  </a:ext>
                </a:extLst>
              </p:cNvPr>
              <p:cNvSpPr txBox="1"/>
              <p:nvPr/>
            </p:nvSpPr>
            <p:spPr>
              <a:xfrm>
                <a:off x="66667" y="995440"/>
                <a:ext cx="5515418" cy="32793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A2EC6-14CE-7957-E2E4-317DFDABB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" y="995440"/>
                <a:ext cx="5515418" cy="3279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B6172-18B8-8C18-AB38-8B38112651A5}"/>
                  </a:ext>
                </a:extLst>
              </p:cNvPr>
              <p:cNvSpPr txBox="1"/>
              <p:nvPr/>
            </p:nvSpPr>
            <p:spPr>
              <a:xfrm>
                <a:off x="-51009" y="-43083"/>
                <a:ext cx="58422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Lie Algebra </a:t>
                </a:r>
                <a14:m>
                  <m:oMath xmlns:m="http://schemas.openxmlformats.org/officeDocument/2006/math"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𝖘𝖔</m:t>
                    </m:r>
                    <m:d>
                      <m:dPr>
                        <m:ctrlPr>
                          <a:rPr lang="en-CA" sz="6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B6172-18B8-8C18-AB38-8B3811265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09" y="-43083"/>
                <a:ext cx="5842211" cy="1015663"/>
              </a:xfrm>
              <a:prstGeom prst="rect">
                <a:avLst/>
              </a:prstGeom>
              <a:blipFill>
                <a:blip r:embed="rId4"/>
                <a:stretch>
                  <a:fillRect l="-4384" t="-18563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AA0F043-C4DA-1B42-34C1-8DC8968C4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561596"/>
                  </p:ext>
                </p:extLst>
              </p:nvPr>
            </p:nvGraphicFramePr>
            <p:xfrm>
              <a:off x="6376028" y="995440"/>
              <a:ext cx="5053972" cy="34179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53972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1393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1393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1393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AA0F043-C4DA-1B42-34C1-8DC8968C4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561596"/>
                  </p:ext>
                </p:extLst>
              </p:nvPr>
            </p:nvGraphicFramePr>
            <p:xfrm>
              <a:off x="6376028" y="995440"/>
              <a:ext cx="5053972" cy="34179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53972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1393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0" t="-535" r="-361" b="-201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1393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0" t="-100535" r="-361" b="-101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1393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0" t="-200535" r="-361" b="-1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7AA7C2E-248F-9BA8-9767-6EC9728FD06D}"/>
              </a:ext>
            </a:extLst>
          </p:cNvPr>
          <p:cNvSpPr txBox="1"/>
          <p:nvPr/>
        </p:nvSpPr>
        <p:spPr>
          <a:xfrm>
            <a:off x="5699762" y="39212"/>
            <a:ext cx="6604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u="sng" dirty="0"/>
              <a:t>Spin-0</a:t>
            </a:r>
            <a:r>
              <a:rPr lang="en-GB" sz="4400" dirty="0"/>
              <a:t> (1x1) representation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CEFB0C-1D2B-631D-3AED-47B260E0CBE4}"/>
                  </a:ext>
                </a:extLst>
              </p:cNvPr>
              <p:cNvSpPr txBox="1"/>
              <p:nvPr/>
            </p:nvSpPr>
            <p:spPr>
              <a:xfrm>
                <a:off x="66667" y="4282813"/>
                <a:ext cx="9948190" cy="2748253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5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𝑏𝑎</m:t>
                      </m:r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GB" sz="5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CEFB0C-1D2B-631D-3AED-47B260E0C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" y="4282813"/>
                <a:ext cx="9948190" cy="27482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85E7A8-08E5-625A-85D1-9461E772CC5E}"/>
                  </a:ext>
                </a:extLst>
              </p:cNvPr>
              <p:cNvSpPr txBox="1"/>
              <p:nvPr/>
            </p:nvSpPr>
            <p:spPr>
              <a:xfrm>
                <a:off x="7592323" y="5667821"/>
                <a:ext cx="3612705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85E7A8-08E5-625A-85D1-9461E772C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23" y="5667821"/>
                <a:ext cx="3612705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C02F5E0-F2F2-318B-886E-7F9BA9117747}"/>
              </a:ext>
            </a:extLst>
          </p:cNvPr>
          <p:cNvGrpSpPr/>
          <p:nvPr/>
        </p:nvGrpSpPr>
        <p:grpSpPr>
          <a:xfrm>
            <a:off x="9608457" y="1187878"/>
            <a:ext cx="1596571" cy="3033122"/>
            <a:chOff x="3714684" y="2131237"/>
            <a:chExt cx="2522343" cy="35014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D69CEA-4097-6A0B-E681-A40D98B5CB83}"/>
                </a:ext>
              </a:extLst>
            </p:cNvPr>
            <p:cNvSpPr/>
            <p:nvPr/>
          </p:nvSpPr>
          <p:spPr>
            <a:xfrm>
              <a:off x="3780430" y="2131237"/>
              <a:ext cx="2456597" cy="939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FE61BA-62AA-2F7E-E2B5-8D506A2F44DF}"/>
                </a:ext>
              </a:extLst>
            </p:cNvPr>
            <p:cNvSpPr/>
            <p:nvPr/>
          </p:nvSpPr>
          <p:spPr>
            <a:xfrm>
              <a:off x="3714684" y="3522170"/>
              <a:ext cx="2456597" cy="939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BD5F99-E1C8-0A6E-68B6-C6B030F7437F}"/>
                </a:ext>
              </a:extLst>
            </p:cNvPr>
            <p:cNvSpPr/>
            <p:nvPr/>
          </p:nvSpPr>
          <p:spPr>
            <a:xfrm>
              <a:off x="3714685" y="4693193"/>
              <a:ext cx="2456597" cy="939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C111F0-D9A0-7784-0375-A4D3E8F1BE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89160" y="80640"/>
              <a:ext cx="5500440" cy="674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C111F0-D9A0-7784-0375-A4D3E8F1B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9800" y="71280"/>
                <a:ext cx="5519160" cy="6767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575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128">
        <p:fade/>
      </p:transition>
    </mc:Choice>
    <mc:Fallback xmlns="">
      <p:transition spd="med" advTm="31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uiExpand="1" build="p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8B92FB2-7800-FA39-BBBE-ECDDB13BAD11}"/>
              </a:ext>
            </a:extLst>
          </p:cNvPr>
          <p:cNvGrpSpPr/>
          <p:nvPr/>
        </p:nvGrpSpPr>
        <p:grpSpPr>
          <a:xfrm>
            <a:off x="2743143" y="2689134"/>
            <a:ext cx="2400414" cy="3693318"/>
            <a:chOff x="2743143" y="2689134"/>
            <a:chExt cx="2400414" cy="36933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E226B0-1E6E-DB51-3D4A-6E5FDC2B5151}"/>
                    </a:ext>
                  </a:extLst>
                </p:cNvPr>
                <p:cNvSpPr txBox="1"/>
                <p:nvPr/>
              </p:nvSpPr>
              <p:spPr>
                <a:xfrm>
                  <a:off x="3009786" y="2689134"/>
                  <a:ext cx="1867128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E226B0-1E6E-DB51-3D4A-6E5FDC2B5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786" y="2689134"/>
                  <a:ext cx="1867128" cy="1569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ED-192D-AB24-9793-00F4BA4663AA}"/>
                </a:ext>
              </a:extLst>
            </p:cNvPr>
            <p:cNvSpPr txBox="1"/>
            <p:nvPr/>
          </p:nvSpPr>
          <p:spPr>
            <a:xfrm>
              <a:off x="2743143" y="4258794"/>
              <a:ext cx="2400414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600" dirty="0"/>
                <a:t>Direct Sum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831527-8347-04F1-C73B-ED977444ED4E}"/>
              </a:ext>
            </a:extLst>
          </p:cNvPr>
          <p:cNvGrpSpPr/>
          <p:nvPr/>
        </p:nvGrpSpPr>
        <p:grpSpPr>
          <a:xfrm>
            <a:off x="4339718" y="104055"/>
            <a:ext cx="3512564" cy="4271882"/>
            <a:chOff x="4339718" y="104055"/>
            <a:chExt cx="3512564" cy="42718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1D881F6-6E2F-6BE3-1AD2-8B479F061537}"/>
                    </a:ext>
                  </a:extLst>
                </p:cNvPr>
                <p:cNvSpPr txBox="1"/>
                <p:nvPr/>
              </p:nvSpPr>
              <p:spPr>
                <a:xfrm>
                  <a:off x="4339718" y="104055"/>
                  <a:ext cx="3512564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800"/>
                    </a:spcAft>
                  </a:pPr>
                  <a:r>
                    <a:rPr lang="en-CA" sz="4800" b="1" dirty="0">
                      <a:solidFill>
                        <a:srgbClr val="C00000"/>
                      </a:solidFill>
                    </a:rPr>
                    <a:t>RIGHT</a:t>
                  </a:r>
                  <a:r>
                    <a:rPr lang="en-CA" sz="4800" dirty="0">
                      <a:solidFill>
                        <a:srgbClr val="C00000"/>
                      </a:solidFill>
                    </a:rPr>
                    <a:t>-chiral Lorentz </a:t>
                  </a:r>
                  <a:r>
                    <a:rPr lang="en-CA" sz="4800" dirty="0" err="1">
                      <a:solidFill>
                        <a:srgbClr val="C00000"/>
                      </a:solidFill>
                    </a:rPr>
                    <a:t>tfrm</a:t>
                  </a:r>
                  <a:r>
                    <a:rPr lang="en-CA" sz="4800" dirty="0">
                      <a:solidFill>
                        <a:srgbClr val="C00000"/>
                      </a:solidFill>
                    </a:rPr>
                    <a:t>.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CA" sz="4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a14:m>
                  <a:endParaRPr lang="en-CA" sz="4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1D881F6-6E2F-6BE3-1AD2-8B479F061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9718" y="104055"/>
                  <a:ext cx="3512564" cy="2308324"/>
                </a:xfrm>
                <a:prstGeom prst="rect">
                  <a:avLst/>
                </a:prstGeom>
                <a:blipFill>
                  <a:blip r:embed="rId4"/>
                  <a:stretch>
                    <a:fillRect l="-6771" t="-5805" r="-1006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324436-30BF-66D6-BFCA-EF8389F95B39}"/>
                </a:ext>
              </a:extLst>
            </p:cNvPr>
            <p:cNvGrpSpPr/>
            <p:nvPr/>
          </p:nvGrpSpPr>
          <p:grpSpPr>
            <a:xfrm>
              <a:off x="4611436" y="2509016"/>
              <a:ext cx="3181854" cy="1866921"/>
              <a:chOff x="4611436" y="2509016"/>
              <a:chExt cx="3181854" cy="18669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3E1A929-ACBE-049A-7BD6-BB6CAD6F5956}"/>
                      </a:ext>
                    </a:extLst>
                  </p:cNvPr>
                  <p:cNvSpPr txBox="1"/>
                  <p:nvPr/>
                </p:nvSpPr>
                <p:spPr>
                  <a:xfrm>
                    <a:off x="4611436" y="2509016"/>
                    <a:ext cx="3181854" cy="1866921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a14:m>
                    <a:r>
                      <a:rPr lang="en-GB" sz="6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3E1A929-ACBE-049A-7BD6-BB6CAD6F59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1436" y="2509016"/>
                    <a:ext cx="3181854" cy="18669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C9F8390-F63B-949B-37DA-BFC1A4AB0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168483" y="2813266"/>
                    <a:ext cx="2214591" cy="12289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CA" sz="7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a14:m>
                    <a:r>
                      <a:rPr lang="en-CA" sz="720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C9F8390-F63B-949B-37DA-BFC1A4AB07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68483" y="2813266"/>
                    <a:ext cx="2214591" cy="12289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581" r="-358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F62279-0CB0-8998-F136-4774C77F7922}"/>
                  </a:ext>
                </a:extLst>
              </p:cNvPr>
              <p:cNvSpPr txBox="1"/>
              <p:nvPr/>
            </p:nvSpPr>
            <p:spPr>
              <a:xfrm>
                <a:off x="9823986" y="1496692"/>
                <a:ext cx="2077632" cy="39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F62279-0CB0-8998-F136-4774C77F7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986" y="1496692"/>
                <a:ext cx="2077632" cy="39545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FE67C5A-C6FC-1E18-D01F-16F9032397FE}"/>
              </a:ext>
            </a:extLst>
          </p:cNvPr>
          <p:cNvGrpSpPr/>
          <p:nvPr/>
        </p:nvGrpSpPr>
        <p:grpSpPr>
          <a:xfrm>
            <a:off x="113454" y="104055"/>
            <a:ext cx="3553728" cy="4279548"/>
            <a:chOff x="113454" y="104055"/>
            <a:chExt cx="3553728" cy="4279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B12E30-4F37-A464-E76F-1F113352D3D5}"/>
                    </a:ext>
                  </a:extLst>
                </p:cNvPr>
                <p:cNvSpPr txBox="1"/>
                <p:nvPr/>
              </p:nvSpPr>
              <p:spPr>
                <a:xfrm>
                  <a:off x="154618" y="104055"/>
                  <a:ext cx="3512564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800"/>
                    </a:spcAft>
                  </a:pPr>
                  <a:r>
                    <a:rPr lang="en-CA" sz="4800" b="1" dirty="0">
                      <a:solidFill>
                        <a:srgbClr val="002060"/>
                      </a:solidFill>
                    </a:rPr>
                    <a:t>LEFT</a:t>
                  </a:r>
                  <a:r>
                    <a:rPr lang="en-CA" sz="4800" dirty="0">
                      <a:solidFill>
                        <a:srgbClr val="002060"/>
                      </a:solidFill>
                    </a:rPr>
                    <a:t>-chiral Lorentz </a:t>
                  </a:r>
                  <a:r>
                    <a:rPr lang="en-CA" sz="4800" dirty="0" err="1">
                      <a:solidFill>
                        <a:srgbClr val="002060"/>
                      </a:solidFill>
                    </a:rPr>
                    <a:t>tfrm</a:t>
                  </a:r>
                  <a:r>
                    <a:rPr lang="en-CA" sz="4800" dirty="0">
                      <a:solidFill>
                        <a:srgbClr val="002060"/>
                      </a:solidFill>
                    </a:rPr>
                    <a:t>.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a14:m>
                  <a:endParaRPr lang="en-CA" sz="48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B12E30-4F37-A464-E76F-1F113352D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18" y="104055"/>
                  <a:ext cx="3512564" cy="2308324"/>
                </a:xfrm>
                <a:prstGeom prst="rect">
                  <a:avLst/>
                </a:prstGeom>
                <a:blipFill>
                  <a:blip r:embed="rId8"/>
                  <a:stretch>
                    <a:fillRect l="-6586" t="-5805" r="-1005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0DDF51-D3F7-01F5-C914-E18491F55D54}"/>
                </a:ext>
              </a:extLst>
            </p:cNvPr>
            <p:cNvGrpSpPr/>
            <p:nvPr/>
          </p:nvGrpSpPr>
          <p:grpSpPr>
            <a:xfrm>
              <a:off x="113454" y="2516682"/>
              <a:ext cx="3181854" cy="1866921"/>
              <a:chOff x="113454" y="2516682"/>
              <a:chExt cx="3181854" cy="18669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4E2AFB18-D984-C6B5-B23D-BD8C501FC479}"/>
                      </a:ext>
                    </a:extLst>
                  </p:cNvPr>
                  <p:cNvSpPr txBox="1"/>
                  <p:nvPr/>
                </p:nvSpPr>
                <p:spPr>
                  <a:xfrm>
                    <a:off x="113454" y="2516682"/>
                    <a:ext cx="3181854" cy="1866921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a14:m>
                    <a:r>
                      <a:rPr lang="en-GB" sz="6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4E2AFB18-D984-C6B5-B23D-BD8C501FC4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54" y="2516682"/>
                    <a:ext cx="3181854" cy="18669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CDFBF6F3-9EC2-5DF6-D5BA-D45EF8DDB7A0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63" y="2767280"/>
                    <a:ext cx="2214591" cy="1323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CA" sz="8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CDFBF6F3-9EC2-5DF6-D5BA-D45EF8DDB7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463" y="2767280"/>
                    <a:ext cx="2214591" cy="132343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F315D5-3528-16DB-B5C6-84700E81EF11}"/>
              </a:ext>
            </a:extLst>
          </p:cNvPr>
          <p:cNvGrpSpPr/>
          <p:nvPr/>
        </p:nvGrpSpPr>
        <p:grpSpPr>
          <a:xfrm>
            <a:off x="4611436" y="2517165"/>
            <a:ext cx="3181854" cy="1866921"/>
            <a:chOff x="4611436" y="2509016"/>
            <a:chExt cx="3181854" cy="186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3702D6-8FE5-4398-C54C-F619556F4C3E}"/>
                    </a:ext>
                  </a:extLst>
                </p:cNvPr>
                <p:cNvSpPr txBox="1"/>
                <p:nvPr/>
              </p:nvSpPr>
              <p:spPr>
                <a:xfrm>
                  <a:off x="4611436" y="2509016"/>
                  <a:ext cx="3181854" cy="186692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GB" sz="6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3702D6-8FE5-4398-C54C-F619556F4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436" y="2509016"/>
                  <a:ext cx="3181854" cy="18669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62E704-076C-94CF-F848-EAFAAF9ECB87}"/>
                    </a:ext>
                  </a:extLst>
                </p:cNvPr>
                <p:cNvSpPr txBox="1"/>
                <p:nvPr/>
              </p:nvSpPr>
              <p:spPr>
                <a:xfrm>
                  <a:off x="5168483" y="2813266"/>
                  <a:ext cx="2214591" cy="12289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72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362E704-076C-94CF-F848-EAFAAF9EC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483" y="2813266"/>
                  <a:ext cx="2214591" cy="1228926"/>
                </a:xfrm>
                <a:prstGeom prst="rect">
                  <a:avLst/>
                </a:prstGeom>
                <a:blipFill>
                  <a:blip r:embed="rId12"/>
                  <a:stretch>
                    <a:fillRect l="-3581" r="-358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0BF225-956D-0874-EA95-BFAC770E305B}"/>
              </a:ext>
            </a:extLst>
          </p:cNvPr>
          <p:cNvGrpSpPr/>
          <p:nvPr/>
        </p:nvGrpSpPr>
        <p:grpSpPr>
          <a:xfrm>
            <a:off x="113454" y="2524831"/>
            <a:ext cx="3181854" cy="1866921"/>
            <a:chOff x="113454" y="2516682"/>
            <a:chExt cx="3181854" cy="186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846B8B0-AC9E-2C4F-E728-7ABE4AB224FB}"/>
                    </a:ext>
                  </a:extLst>
                </p:cNvPr>
                <p:cNvSpPr txBox="1"/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GB" sz="6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846B8B0-AC9E-2C4F-E728-7ABE4AB22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83CC7C0-7308-063D-4AA4-C7792DB9AC52}"/>
                    </a:ext>
                  </a:extLst>
                </p:cNvPr>
                <p:cNvSpPr txBox="1"/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83CC7C0-7308-063D-4AA4-C7792DB9A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48234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58">
        <p:fade/>
      </p:transition>
    </mc:Choice>
    <mc:Fallback xmlns="">
      <p:transition spd="med" advTm="8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954C477-9AA8-0B6F-5235-5C59497E712B}"/>
              </a:ext>
            </a:extLst>
          </p:cNvPr>
          <p:cNvGrpSpPr/>
          <p:nvPr/>
        </p:nvGrpSpPr>
        <p:grpSpPr>
          <a:xfrm>
            <a:off x="3656073" y="1486808"/>
            <a:ext cx="3181854" cy="1866921"/>
            <a:chOff x="113454" y="2516682"/>
            <a:chExt cx="3181854" cy="186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65BCF67-8A82-8103-936A-B7BCAF2E41C6}"/>
                    </a:ext>
                  </a:extLst>
                </p:cNvPr>
                <p:cNvSpPr txBox="1"/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GB" sz="6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65BCF67-8A82-8103-936A-B7BCAF2E4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3E81144-11FC-7933-D66C-18ECEC37E68E}"/>
                    </a:ext>
                  </a:extLst>
                </p:cNvPr>
                <p:cNvSpPr txBox="1"/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3E81144-11FC-7933-D66C-18ECEC37E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92B7A0-F9FC-F491-468E-31BA809A6FCC}"/>
              </a:ext>
            </a:extLst>
          </p:cNvPr>
          <p:cNvGrpSpPr/>
          <p:nvPr/>
        </p:nvGrpSpPr>
        <p:grpSpPr>
          <a:xfrm>
            <a:off x="6837927" y="1480412"/>
            <a:ext cx="3181854" cy="1866921"/>
            <a:chOff x="113454" y="2516682"/>
            <a:chExt cx="3181854" cy="186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26B27FF-AAAD-77AE-52C7-2B26BDA5522E}"/>
                    </a:ext>
                  </a:extLst>
                </p:cNvPr>
                <p:cNvSpPr txBox="1"/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GB" sz="6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26B27FF-AAAD-77AE-52C7-2B26BDA552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673CDC1-B291-A510-9578-9B31DCE55788}"/>
                    </a:ext>
                  </a:extLst>
                </p:cNvPr>
                <p:cNvSpPr txBox="1"/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673CDC1-B291-A510-9578-9B31DCE557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4D8794-5DB9-C375-369E-258662749FB2}"/>
              </a:ext>
            </a:extLst>
          </p:cNvPr>
          <p:cNvGrpSpPr/>
          <p:nvPr/>
        </p:nvGrpSpPr>
        <p:grpSpPr>
          <a:xfrm>
            <a:off x="6844232" y="3662873"/>
            <a:ext cx="3181854" cy="1866921"/>
            <a:chOff x="4611436" y="2509016"/>
            <a:chExt cx="3181854" cy="186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CD045C1-AF3B-5F3B-766D-E05E98C41BCD}"/>
                    </a:ext>
                  </a:extLst>
                </p:cNvPr>
                <p:cNvSpPr txBox="1"/>
                <p:nvPr/>
              </p:nvSpPr>
              <p:spPr>
                <a:xfrm>
                  <a:off x="4611436" y="2509016"/>
                  <a:ext cx="3181854" cy="186692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GB" sz="6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CD045C1-AF3B-5F3B-766D-E05E98C41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436" y="2509016"/>
                  <a:ext cx="3181854" cy="18669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C53FA4-A8B0-5324-F619-358EF580886D}"/>
                    </a:ext>
                  </a:extLst>
                </p:cNvPr>
                <p:cNvSpPr txBox="1"/>
                <p:nvPr/>
              </p:nvSpPr>
              <p:spPr>
                <a:xfrm>
                  <a:off x="5168483" y="2813266"/>
                  <a:ext cx="2214591" cy="12289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72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C53FA4-A8B0-5324-F619-358EF58088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483" y="2813266"/>
                  <a:ext cx="2214591" cy="1228926"/>
                </a:xfrm>
                <a:prstGeom prst="rect">
                  <a:avLst/>
                </a:prstGeom>
                <a:blipFill>
                  <a:blip r:embed="rId8"/>
                  <a:stretch>
                    <a:fillRect l="-3581" r="-3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2733DC-72C2-DEA9-73A8-938583462D9B}"/>
              </a:ext>
            </a:extLst>
          </p:cNvPr>
          <p:cNvGrpSpPr/>
          <p:nvPr/>
        </p:nvGrpSpPr>
        <p:grpSpPr>
          <a:xfrm>
            <a:off x="3626551" y="3641077"/>
            <a:ext cx="3181854" cy="1866921"/>
            <a:chOff x="113454" y="2516682"/>
            <a:chExt cx="3181854" cy="186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6B6C01-9584-C3AC-4D41-2B616A432E97}"/>
                    </a:ext>
                  </a:extLst>
                </p:cNvPr>
                <p:cNvSpPr txBox="1"/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GB" sz="6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6B6C01-9584-C3AC-4D41-2B616A432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E646E13-4C62-7D77-2870-A04C54D5E9C0}"/>
                    </a:ext>
                  </a:extLst>
                </p:cNvPr>
                <p:cNvSpPr txBox="1"/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E646E13-4C62-7D77-2870-A04C54D5E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/>
              <p:nvPr/>
            </p:nvSpPr>
            <p:spPr>
              <a:xfrm>
                <a:off x="9823986" y="1496692"/>
                <a:ext cx="2077632" cy="39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986" y="1496692"/>
                <a:ext cx="2077632" cy="39545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192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01">
        <p159:morph option="byObject"/>
      </p:transition>
    </mc:Choice>
    <mc:Fallback xmlns="">
      <p:transition spd="slow" advTm="34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/>
              <p:nvPr/>
            </p:nvSpPr>
            <p:spPr>
              <a:xfrm>
                <a:off x="9823986" y="1496692"/>
                <a:ext cx="2077632" cy="39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986" y="1496692"/>
                <a:ext cx="2077632" cy="39545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38B6E1D-8B50-9F82-F45F-1D95339EE9F6}"/>
              </a:ext>
            </a:extLst>
          </p:cNvPr>
          <p:cNvGrpSpPr/>
          <p:nvPr/>
        </p:nvGrpSpPr>
        <p:grpSpPr>
          <a:xfrm>
            <a:off x="3656073" y="1560548"/>
            <a:ext cx="6487584" cy="3851439"/>
            <a:chOff x="3656073" y="1560548"/>
            <a:chExt cx="6487584" cy="38514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28A4A4-F24D-3928-2D70-DFD25D8F2C47}"/>
                </a:ext>
              </a:extLst>
            </p:cNvPr>
            <p:cNvGrpSpPr/>
            <p:nvPr/>
          </p:nvGrpSpPr>
          <p:grpSpPr>
            <a:xfrm>
              <a:off x="3656073" y="1560548"/>
              <a:ext cx="6487584" cy="3851439"/>
              <a:chOff x="141816" y="1871490"/>
              <a:chExt cx="6487584" cy="38514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71FFB01-6648-2D8E-DF5F-491B1121E153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16" y="1871490"/>
                    <a:ext cx="6487584" cy="3851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6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6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6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6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/>
                                            <m:e/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6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/>
                                            <m:e/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6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8E15CDF-6F7E-3130-2CCC-3E293DC198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16" y="1871490"/>
                    <a:ext cx="6487584" cy="38514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E718AC6-2477-7EEE-FFA0-BAA0ADABD64B}"/>
                  </a:ext>
                </a:extLst>
              </p:cNvPr>
              <p:cNvCxnSpPr/>
              <p:nvPr/>
            </p:nvCxnSpPr>
            <p:spPr>
              <a:xfrm>
                <a:off x="3385608" y="1883730"/>
                <a:ext cx="0" cy="381222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E624C28-C8DE-F369-EBF9-587782BB1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500" y="3816907"/>
                <a:ext cx="5524500" cy="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A6F78D-CA67-1A90-AFFA-97EE15C85564}"/>
                    </a:ext>
                  </a:extLst>
                </p:cNvPr>
                <p:cNvSpPr txBox="1"/>
                <p:nvPr/>
              </p:nvSpPr>
              <p:spPr>
                <a:xfrm>
                  <a:off x="7401279" y="3967123"/>
                  <a:ext cx="2214591" cy="12289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72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A6F78D-CA67-1A90-AFFA-97EE15C85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9" y="3967123"/>
                  <a:ext cx="2214591" cy="1228926"/>
                </a:xfrm>
                <a:prstGeom prst="rect">
                  <a:avLst/>
                </a:prstGeom>
                <a:blipFill>
                  <a:blip r:embed="rId7"/>
                  <a:stretch>
                    <a:fillRect l="-3581" r="-3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F2983B-99FF-AC7E-CE45-99043ECAE94E}"/>
                    </a:ext>
                  </a:extLst>
                </p:cNvPr>
                <p:cNvSpPr txBox="1"/>
                <p:nvPr/>
              </p:nvSpPr>
              <p:spPr>
                <a:xfrm>
                  <a:off x="4271082" y="1737406"/>
                  <a:ext cx="221459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F2983B-99FF-AC7E-CE45-99043ECAE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082" y="1737406"/>
                  <a:ext cx="2214591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1617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15">
        <p:fade/>
      </p:transition>
    </mc:Choice>
    <mc:Fallback xmlns="">
      <p:transition spd="med" advTm="1915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/>
              <p:nvPr/>
            </p:nvSpPr>
            <p:spPr>
              <a:xfrm>
                <a:off x="6318786" y="1853736"/>
                <a:ext cx="2077632" cy="39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86" y="1853736"/>
                <a:ext cx="2077632" cy="3954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38B6E1D-8B50-9F82-F45F-1D95339EE9F6}"/>
              </a:ext>
            </a:extLst>
          </p:cNvPr>
          <p:cNvGrpSpPr/>
          <p:nvPr/>
        </p:nvGrpSpPr>
        <p:grpSpPr>
          <a:xfrm>
            <a:off x="150873" y="1917592"/>
            <a:ext cx="6487584" cy="3851439"/>
            <a:chOff x="3656073" y="1560548"/>
            <a:chExt cx="6487584" cy="38514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28A4A4-F24D-3928-2D70-DFD25D8F2C47}"/>
                </a:ext>
              </a:extLst>
            </p:cNvPr>
            <p:cNvGrpSpPr/>
            <p:nvPr/>
          </p:nvGrpSpPr>
          <p:grpSpPr>
            <a:xfrm>
              <a:off x="3656073" y="1560548"/>
              <a:ext cx="6487584" cy="3851439"/>
              <a:chOff x="141816" y="1871490"/>
              <a:chExt cx="6487584" cy="38514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71FFB01-6648-2D8E-DF5F-491B1121E153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16" y="1871490"/>
                    <a:ext cx="6487584" cy="3851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6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6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6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6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6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/>
                                            <m:e/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6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6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/>
                                            <m:e/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6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71FFB01-6648-2D8E-DF5F-491B1121E1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16" y="1871490"/>
                    <a:ext cx="6487584" cy="38514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E718AC6-2477-7EEE-FFA0-BAA0ADABD64B}"/>
                  </a:ext>
                </a:extLst>
              </p:cNvPr>
              <p:cNvCxnSpPr/>
              <p:nvPr/>
            </p:nvCxnSpPr>
            <p:spPr>
              <a:xfrm>
                <a:off x="3385608" y="1883730"/>
                <a:ext cx="0" cy="381222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E624C28-C8DE-F369-EBF9-587782BB1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500" y="3816907"/>
                <a:ext cx="5524500" cy="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A6F78D-CA67-1A90-AFFA-97EE15C85564}"/>
                    </a:ext>
                  </a:extLst>
                </p:cNvPr>
                <p:cNvSpPr txBox="1"/>
                <p:nvPr/>
              </p:nvSpPr>
              <p:spPr>
                <a:xfrm>
                  <a:off x="7401279" y="3967123"/>
                  <a:ext cx="2214591" cy="12289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72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4A6F78D-CA67-1A90-AFFA-97EE15C85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79" y="3967123"/>
                  <a:ext cx="2214591" cy="1228926"/>
                </a:xfrm>
                <a:prstGeom prst="rect">
                  <a:avLst/>
                </a:prstGeom>
                <a:blipFill>
                  <a:blip r:embed="rId5"/>
                  <a:stretch>
                    <a:fillRect l="-3581" r="-3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F2983B-99FF-AC7E-CE45-99043ECAE94E}"/>
                    </a:ext>
                  </a:extLst>
                </p:cNvPr>
                <p:cNvSpPr txBox="1"/>
                <p:nvPr/>
              </p:nvSpPr>
              <p:spPr>
                <a:xfrm>
                  <a:off x="4271082" y="1737406"/>
                  <a:ext cx="221459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F2983B-99FF-AC7E-CE45-99043ECAE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082" y="1737406"/>
                  <a:ext cx="2214591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5C323F-328D-427A-3D7B-7B96EFAA4A0A}"/>
                  </a:ext>
                </a:extLst>
              </p:cNvPr>
              <p:cNvSpPr txBox="1"/>
              <p:nvPr/>
            </p:nvSpPr>
            <p:spPr>
              <a:xfrm>
                <a:off x="533400" y="-28106"/>
                <a:ext cx="55245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b="0" dirty="0">
                    <a:ea typeface="Cambria Math" panose="02040503050406030204" pitchFamily="18" charset="0"/>
                  </a:rPr>
                  <a:t>Representation</a:t>
                </a:r>
              </a:p>
              <a:p>
                <a:pPr algn="ctr"/>
                <a:r>
                  <a:rPr lang="en-CA" sz="60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5C323F-328D-427A-3D7B-7B96EFAA4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-28106"/>
                <a:ext cx="5524500" cy="1938992"/>
              </a:xfrm>
              <a:prstGeom prst="rect">
                <a:avLst/>
              </a:prstGeom>
              <a:blipFill>
                <a:blip r:embed="rId7"/>
                <a:stretch>
                  <a:fillRect l="-1214" t="-9434" r="-11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68BAE22-3070-2712-C6EE-4E7D0C0AF43A}"/>
              </a:ext>
            </a:extLst>
          </p:cNvPr>
          <p:cNvSpPr txBox="1"/>
          <p:nvPr/>
        </p:nvSpPr>
        <p:spPr>
          <a:xfrm>
            <a:off x="2423759" y="5719914"/>
            <a:ext cx="5919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(This is the chiral basis/Weyl basis,</a:t>
            </a:r>
          </a:p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the mass basis/Dirac basis)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3A773A-738D-0E9E-E063-7A6C14D347ED}"/>
              </a:ext>
            </a:extLst>
          </p:cNvPr>
          <p:cNvGrpSpPr/>
          <p:nvPr/>
        </p:nvGrpSpPr>
        <p:grpSpPr>
          <a:xfrm>
            <a:off x="8142807" y="1983183"/>
            <a:ext cx="4049192" cy="3616898"/>
            <a:chOff x="8142807" y="1983183"/>
            <a:chExt cx="4049192" cy="36168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5AE708-AF72-C4C1-68F5-E0BDBE1C5B23}"/>
                </a:ext>
              </a:extLst>
            </p:cNvPr>
            <p:cNvSpPr txBox="1"/>
            <p:nvPr/>
          </p:nvSpPr>
          <p:spPr>
            <a:xfrm>
              <a:off x="8786582" y="2769440"/>
              <a:ext cx="340541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Dirac Spinor</a:t>
              </a:r>
            </a:p>
            <a:p>
              <a:pPr algn="ctr"/>
              <a:r>
                <a:rPr lang="en-CA" sz="2800" dirty="0"/>
                <a:t>(Left + Right Chiral Weyl Spinors)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180CDFD3-174E-291D-DAD6-4A52F5C88D12}"/>
                </a:ext>
              </a:extLst>
            </p:cNvPr>
            <p:cNvSpPr/>
            <p:nvPr/>
          </p:nvSpPr>
          <p:spPr>
            <a:xfrm>
              <a:off x="8142807" y="1983183"/>
              <a:ext cx="593028" cy="3616898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872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00">
        <p159:morph option="byObject"/>
      </p:transition>
    </mc:Choice>
    <mc:Fallback xmlns="">
      <p:transition spd="slow" advTm="8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C8C5DC9-72B3-D75D-09E9-62EF105510F3}"/>
              </a:ext>
            </a:extLst>
          </p:cNvPr>
          <p:cNvGrpSpPr/>
          <p:nvPr/>
        </p:nvGrpSpPr>
        <p:grpSpPr>
          <a:xfrm>
            <a:off x="-563034" y="748963"/>
            <a:ext cx="6487584" cy="3851439"/>
            <a:chOff x="-563034" y="1924417"/>
            <a:chExt cx="6487584" cy="3851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8C2688-D64D-7EC3-7D4A-509940E5598F}"/>
                    </a:ext>
                  </a:extLst>
                </p:cNvPr>
                <p:cNvSpPr txBox="1"/>
                <p:nvPr/>
              </p:nvSpPr>
              <p:spPr>
                <a:xfrm>
                  <a:off x="-563034" y="1924417"/>
                  <a:ext cx="6487584" cy="3851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6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8C2688-D64D-7EC3-7D4A-509940E559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63034" y="1924417"/>
                  <a:ext cx="6487584" cy="3851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A3CA514-58BE-FF59-9558-4C1A9C8BC8D9}"/>
                </a:ext>
              </a:extLst>
            </p:cNvPr>
            <p:cNvGrpSpPr/>
            <p:nvPr/>
          </p:nvGrpSpPr>
          <p:grpSpPr>
            <a:xfrm>
              <a:off x="476250" y="2084834"/>
              <a:ext cx="4305300" cy="3553966"/>
              <a:chOff x="-133350" y="1936657"/>
              <a:chExt cx="5524500" cy="381222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A175C1F-6CB7-FDA6-1A97-BDF6B53F9EBA}"/>
                  </a:ext>
                </a:extLst>
              </p:cNvPr>
              <p:cNvCxnSpPr/>
              <p:nvPr/>
            </p:nvCxnSpPr>
            <p:spPr>
              <a:xfrm>
                <a:off x="2680758" y="1936657"/>
                <a:ext cx="0" cy="381222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69274AA-9CC6-660E-2C59-07D0C7573D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33350" y="3869834"/>
                <a:ext cx="5524500" cy="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4C49D9-2E4F-9844-AF5A-F00AE36AA806}"/>
              </a:ext>
            </a:extLst>
          </p:cNvPr>
          <p:cNvSpPr txBox="1"/>
          <p:nvPr/>
        </p:nvSpPr>
        <p:spPr>
          <a:xfrm>
            <a:off x="-46566" y="-114300"/>
            <a:ext cx="5782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Left-projector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5F1A1-8F19-01D7-9B5D-633273D58BE6}"/>
              </a:ext>
            </a:extLst>
          </p:cNvPr>
          <p:cNvSpPr txBox="1"/>
          <p:nvPr/>
        </p:nvSpPr>
        <p:spPr>
          <a:xfrm>
            <a:off x="233324" y="5799832"/>
            <a:ext cx="5919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(This is the chiral basis/Weyl basis,</a:t>
            </a:r>
          </a:p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the mass basis/Dirac basis)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414EF3-80F1-7FE6-4C85-10111CD7F68B}"/>
                  </a:ext>
                </a:extLst>
              </p:cNvPr>
              <p:cNvSpPr txBox="1"/>
              <p:nvPr/>
            </p:nvSpPr>
            <p:spPr>
              <a:xfrm>
                <a:off x="6916777" y="5799832"/>
                <a:ext cx="4584699" cy="9889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414EF3-80F1-7FE6-4C85-10111CD7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777" y="5799832"/>
                <a:ext cx="4584699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1220D5B-4B80-B2A7-433E-AA1C56C24E45}"/>
              </a:ext>
            </a:extLst>
          </p:cNvPr>
          <p:cNvSpPr txBox="1"/>
          <p:nvPr/>
        </p:nvSpPr>
        <p:spPr>
          <a:xfrm>
            <a:off x="6616701" y="-122229"/>
            <a:ext cx="5782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Right-projector</a:t>
            </a:r>
            <a:r>
              <a:rPr lang="en-CA" sz="5400" dirty="0"/>
              <a:t> </a:t>
            </a:r>
            <a:endParaRPr lang="en-CA" sz="60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B35600-C030-E90B-EF22-9C6109FF9729}"/>
              </a:ext>
            </a:extLst>
          </p:cNvPr>
          <p:cNvGrpSpPr/>
          <p:nvPr/>
        </p:nvGrpSpPr>
        <p:grpSpPr>
          <a:xfrm>
            <a:off x="6354234" y="749610"/>
            <a:ext cx="6487584" cy="3851439"/>
            <a:chOff x="6354234" y="1925064"/>
            <a:chExt cx="6487584" cy="3851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D8C14-773A-D857-F8D9-18C14E9EB7A4}"/>
                    </a:ext>
                  </a:extLst>
                </p:cNvPr>
                <p:cNvSpPr txBox="1"/>
                <p:nvPr/>
              </p:nvSpPr>
              <p:spPr>
                <a:xfrm>
                  <a:off x="6354234" y="1925064"/>
                  <a:ext cx="6487584" cy="3851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6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D8C14-773A-D857-F8D9-18C14E9EB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234" y="1925064"/>
                  <a:ext cx="6487584" cy="3851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71538-67C3-ECDD-054C-03AD36E8115F}"/>
                </a:ext>
              </a:extLst>
            </p:cNvPr>
            <p:cNvGrpSpPr/>
            <p:nvPr/>
          </p:nvGrpSpPr>
          <p:grpSpPr>
            <a:xfrm>
              <a:off x="7410450" y="2084834"/>
              <a:ext cx="4305300" cy="3553966"/>
              <a:chOff x="-133350" y="1936657"/>
              <a:chExt cx="5524500" cy="381222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E0978D9-7082-246E-7901-7A3F18F4542A}"/>
                  </a:ext>
                </a:extLst>
              </p:cNvPr>
              <p:cNvCxnSpPr/>
              <p:nvPr/>
            </p:nvCxnSpPr>
            <p:spPr>
              <a:xfrm>
                <a:off x="2680758" y="1936657"/>
                <a:ext cx="0" cy="381222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BDA569D-277A-88BE-8DF5-75316EE054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33350" y="3869834"/>
                <a:ext cx="5524500" cy="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196E50-26A5-A5CF-08A5-C3B380FA777F}"/>
                  </a:ext>
                </a:extLst>
              </p:cNvPr>
              <p:cNvSpPr txBox="1"/>
              <p:nvPr/>
            </p:nvSpPr>
            <p:spPr>
              <a:xfrm>
                <a:off x="179350" y="4529152"/>
                <a:ext cx="5000624" cy="1265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196E50-26A5-A5CF-08A5-C3B380FA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50" y="4529152"/>
                <a:ext cx="5000624" cy="1265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CC6856-7A5E-E0C7-7666-A6E3A8A1A625}"/>
                  </a:ext>
                </a:extLst>
              </p:cNvPr>
              <p:cNvSpPr txBox="1"/>
              <p:nvPr/>
            </p:nvSpPr>
            <p:spPr>
              <a:xfrm>
                <a:off x="7133157" y="4529222"/>
                <a:ext cx="5000624" cy="1265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CC6856-7A5E-E0C7-7666-A6E3A8A1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157" y="4529222"/>
                <a:ext cx="5000624" cy="12657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33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48"/>
    </mc:Choice>
    <mc:Fallback xmlns="">
      <p:transition spd="slow" advTm="1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 animBg="1"/>
      <p:bldP spid="18" grpId="0"/>
      <p:bldP spid="4" grpId="0"/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C8C5DC9-72B3-D75D-09E9-62EF105510F3}"/>
              </a:ext>
            </a:extLst>
          </p:cNvPr>
          <p:cNvGrpSpPr/>
          <p:nvPr/>
        </p:nvGrpSpPr>
        <p:grpSpPr>
          <a:xfrm>
            <a:off x="-563034" y="748963"/>
            <a:ext cx="6487584" cy="3851439"/>
            <a:chOff x="-563034" y="1924417"/>
            <a:chExt cx="6487584" cy="3851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8C2688-D64D-7EC3-7D4A-509940E5598F}"/>
                    </a:ext>
                  </a:extLst>
                </p:cNvPr>
                <p:cNvSpPr txBox="1"/>
                <p:nvPr/>
              </p:nvSpPr>
              <p:spPr>
                <a:xfrm>
                  <a:off x="-563034" y="1924417"/>
                  <a:ext cx="6487584" cy="3851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6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8C2688-D64D-7EC3-7D4A-509940E559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63034" y="1924417"/>
                  <a:ext cx="6487584" cy="3851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A3CA514-58BE-FF59-9558-4C1A9C8BC8D9}"/>
                </a:ext>
              </a:extLst>
            </p:cNvPr>
            <p:cNvGrpSpPr/>
            <p:nvPr/>
          </p:nvGrpSpPr>
          <p:grpSpPr>
            <a:xfrm>
              <a:off x="476250" y="2084834"/>
              <a:ext cx="4305300" cy="3553966"/>
              <a:chOff x="-133350" y="1936657"/>
              <a:chExt cx="5524500" cy="381222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A175C1F-6CB7-FDA6-1A97-BDF6B53F9EBA}"/>
                  </a:ext>
                </a:extLst>
              </p:cNvPr>
              <p:cNvCxnSpPr/>
              <p:nvPr/>
            </p:nvCxnSpPr>
            <p:spPr>
              <a:xfrm>
                <a:off x="2680758" y="1936657"/>
                <a:ext cx="0" cy="381222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69274AA-9CC6-660E-2C59-07D0C7573D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33350" y="3869834"/>
                <a:ext cx="5524500" cy="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4C49D9-2E4F-9844-AF5A-F00AE36AA806}"/>
              </a:ext>
            </a:extLst>
          </p:cNvPr>
          <p:cNvSpPr txBox="1"/>
          <p:nvPr/>
        </p:nvSpPr>
        <p:spPr>
          <a:xfrm>
            <a:off x="-46566" y="-114300"/>
            <a:ext cx="5782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Left-projector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5F1A1-8F19-01D7-9B5D-633273D58BE6}"/>
              </a:ext>
            </a:extLst>
          </p:cNvPr>
          <p:cNvSpPr txBox="1"/>
          <p:nvPr/>
        </p:nvSpPr>
        <p:spPr>
          <a:xfrm>
            <a:off x="233324" y="5799832"/>
            <a:ext cx="5919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(This is the chiral basis/Weyl basis,</a:t>
            </a:r>
          </a:p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the mass basis/Dirac basis)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414EF3-80F1-7FE6-4C85-10111CD7F68B}"/>
                  </a:ext>
                </a:extLst>
              </p:cNvPr>
              <p:cNvSpPr txBox="1"/>
              <p:nvPr/>
            </p:nvSpPr>
            <p:spPr>
              <a:xfrm>
                <a:off x="6916777" y="5799832"/>
                <a:ext cx="4584699" cy="9889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414EF3-80F1-7FE6-4C85-10111CD7F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777" y="5799832"/>
                <a:ext cx="4584699" cy="988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1220D5B-4B80-B2A7-433E-AA1C56C24E45}"/>
              </a:ext>
            </a:extLst>
          </p:cNvPr>
          <p:cNvSpPr txBox="1"/>
          <p:nvPr/>
        </p:nvSpPr>
        <p:spPr>
          <a:xfrm>
            <a:off x="6616701" y="-122229"/>
            <a:ext cx="5782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Right-projector</a:t>
            </a:r>
            <a:r>
              <a:rPr lang="en-CA" sz="5400" dirty="0"/>
              <a:t> </a:t>
            </a:r>
            <a:endParaRPr lang="en-CA" sz="60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B35600-C030-E90B-EF22-9C6109FF9729}"/>
              </a:ext>
            </a:extLst>
          </p:cNvPr>
          <p:cNvGrpSpPr/>
          <p:nvPr/>
        </p:nvGrpSpPr>
        <p:grpSpPr>
          <a:xfrm>
            <a:off x="6354234" y="749610"/>
            <a:ext cx="6487584" cy="3851439"/>
            <a:chOff x="6354234" y="1925064"/>
            <a:chExt cx="6487584" cy="3851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D8C14-773A-D857-F8D9-18C14E9EB7A4}"/>
                    </a:ext>
                  </a:extLst>
                </p:cNvPr>
                <p:cNvSpPr txBox="1"/>
                <p:nvPr/>
              </p:nvSpPr>
              <p:spPr>
                <a:xfrm>
                  <a:off x="6354234" y="1925064"/>
                  <a:ext cx="6487584" cy="3851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6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DD8C14-773A-D857-F8D9-18C14E9EB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234" y="1925064"/>
                  <a:ext cx="6487584" cy="3851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71538-67C3-ECDD-054C-03AD36E8115F}"/>
                </a:ext>
              </a:extLst>
            </p:cNvPr>
            <p:cNvGrpSpPr/>
            <p:nvPr/>
          </p:nvGrpSpPr>
          <p:grpSpPr>
            <a:xfrm>
              <a:off x="7410450" y="2084834"/>
              <a:ext cx="4305300" cy="3553966"/>
              <a:chOff x="-133350" y="1936657"/>
              <a:chExt cx="5524500" cy="381222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E0978D9-7082-246E-7901-7A3F18F4542A}"/>
                  </a:ext>
                </a:extLst>
              </p:cNvPr>
              <p:cNvCxnSpPr/>
              <p:nvPr/>
            </p:nvCxnSpPr>
            <p:spPr>
              <a:xfrm>
                <a:off x="2680758" y="1936657"/>
                <a:ext cx="0" cy="381222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BDA569D-277A-88BE-8DF5-75316EE054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33350" y="3869834"/>
                <a:ext cx="5524500" cy="0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949CE11-4B8E-991D-63CD-77799558D2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25640" y="5885280"/>
              <a:ext cx="451800" cy="608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949CE11-4B8E-991D-63CD-77799558D2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6280" y="5875920"/>
                <a:ext cx="47052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196E50-26A5-A5CF-08A5-C3B380FA777F}"/>
                  </a:ext>
                </a:extLst>
              </p:cNvPr>
              <p:cNvSpPr txBox="1"/>
              <p:nvPr/>
            </p:nvSpPr>
            <p:spPr>
              <a:xfrm>
                <a:off x="179350" y="4529152"/>
                <a:ext cx="5000624" cy="1265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196E50-26A5-A5CF-08A5-C3B380FA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50" y="4529152"/>
                <a:ext cx="5000624" cy="12657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CC6856-7A5E-E0C7-7666-A6E3A8A1A625}"/>
                  </a:ext>
                </a:extLst>
              </p:cNvPr>
              <p:cNvSpPr txBox="1"/>
              <p:nvPr/>
            </p:nvSpPr>
            <p:spPr>
              <a:xfrm>
                <a:off x="7133157" y="4529222"/>
                <a:ext cx="5000624" cy="1265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CC6856-7A5E-E0C7-7666-A6E3A8A1A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157" y="4529222"/>
                <a:ext cx="5000624" cy="12657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2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48"/>
    </mc:Choice>
    <mc:Fallback xmlns="">
      <p:transition spd="slow" advTm="1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D49402-8BB4-ACFE-6BE7-00B01B51BA23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A1CBC3-B178-F1B2-BAB2-208F7989C971}"/>
                  </a:ext>
                </a:extLst>
              </p:cNvPr>
              <p:cNvSpPr txBox="1"/>
              <p:nvPr/>
            </p:nvSpPr>
            <p:spPr>
              <a:xfrm>
                <a:off x="0" y="725664"/>
                <a:ext cx="3920897" cy="1462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A1CBC3-B178-F1B2-BAB2-208F7989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5664"/>
                <a:ext cx="3920897" cy="1462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5D9DF8-BF69-B1B7-0779-9ECF13DF4C54}"/>
              </a:ext>
            </a:extLst>
          </p:cNvPr>
          <p:cNvSpPr txBox="1"/>
          <p:nvPr/>
        </p:nvSpPr>
        <p:spPr>
          <a:xfrm>
            <a:off x="3987363" y="-248"/>
            <a:ext cx="3154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Pauli Vector</a:t>
            </a:r>
            <a:endParaRPr lang="en-CA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02EE7-F5FF-581B-F9DB-0788AFE86370}"/>
              </a:ext>
            </a:extLst>
          </p:cNvPr>
          <p:cNvSpPr txBox="1"/>
          <p:nvPr/>
        </p:nvSpPr>
        <p:spPr>
          <a:xfrm>
            <a:off x="41496" y="0"/>
            <a:ext cx="3370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Pauli Spinors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86FCDB-F546-CFEC-F544-CED45C58AA59}"/>
                  </a:ext>
                </a:extLst>
              </p:cNvPr>
              <p:cNvSpPr txBox="1"/>
              <p:nvPr/>
            </p:nvSpPr>
            <p:spPr>
              <a:xfrm>
                <a:off x="8010962" y="708451"/>
                <a:ext cx="3920897" cy="17321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</m:oMath>
                </a14:m>
                <a:r>
                  <a:rPr lang="en-CA" sz="4400" b="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86FCDB-F546-CFEC-F544-CED45C58A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62" y="708451"/>
                <a:ext cx="3920897" cy="1732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F00763-75C5-99CF-EA6B-A188EF21E594}"/>
                  </a:ext>
                </a:extLst>
              </p:cNvPr>
              <p:cNvSpPr txBox="1"/>
              <p:nvPr/>
            </p:nvSpPr>
            <p:spPr>
              <a:xfrm>
                <a:off x="8052837" y="3836148"/>
                <a:ext cx="3985228" cy="20912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CA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en-CA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CA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brk m:alnAt="7"/>
                            </m:rP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rad>
                    </m:oMath>
                  </m:oMathPara>
                </a14:m>
                <a:endParaRPr lang="en-CA" sz="3600" dirty="0"/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d>
                          <m:dPr>
                            <m:ctrlP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200" b="0" i="0" smtClean="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F00763-75C5-99CF-EA6B-A188EF21E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837" y="3836148"/>
                <a:ext cx="3985228" cy="20912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F680E8-A606-F55C-7632-EB1569AFFB2D}"/>
                  </a:ext>
                </a:extLst>
              </p:cNvPr>
              <p:cNvSpPr txBox="1"/>
              <p:nvPr/>
            </p:nvSpPr>
            <p:spPr>
              <a:xfrm>
                <a:off x="4479657" y="2072201"/>
                <a:ext cx="24369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F680E8-A606-F55C-7632-EB1569AFF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657" y="2072201"/>
                <a:ext cx="24369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4AD8E4B-75FB-FEB9-BCFD-FE3BF15EB11B}"/>
              </a:ext>
            </a:extLst>
          </p:cNvPr>
          <p:cNvGrpSpPr/>
          <p:nvPr/>
        </p:nvGrpSpPr>
        <p:grpSpPr>
          <a:xfrm>
            <a:off x="101250" y="2098049"/>
            <a:ext cx="3284051" cy="1252580"/>
            <a:chOff x="101250" y="2098049"/>
            <a:chExt cx="3284051" cy="1252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86729EC-896A-2A5D-FE2F-F16F5BFF8E0B}"/>
                    </a:ext>
                  </a:extLst>
                </p:cNvPr>
                <p:cNvSpPr txBox="1"/>
                <p:nvPr/>
              </p:nvSpPr>
              <p:spPr>
                <a:xfrm>
                  <a:off x="101250" y="2162419"/>
                  <a:ext cx="3197670" cy="1188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86729EC-896A-2A5D-FE2F-F16F5BFF8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50" y="2162419"/>
                  <a:ext cx="3197670" cy="11882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810D32-2DA0-8234-7A6B-4FB3356EA280}"/>
                </a:ext>
              </a:extLst>
            </p:cNvPr>
            <p:cNvSpPr txBox="1"/>
            <p:nvPr/>
          </p:nvSpPr>
          <p:spPr>
            <a:xfrm>
              <a:off x="868778" y="2098049"/>
              <a:ext cx="2516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can also be written as:</a:t>
              </a:r>
              <a:endParaRPr lang="en-CA" sz="20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7C0D2E-D106-33F2-D094-6C33027A6D08}"/>
                </a:ext>
              </a:extLst>
            </p:cNvPr>
            <p:cNvSpPr/>
            <p:nvPr/>
          </p:nvSpPr>
          <p:spPr>
            <a:xfrm>
              <a:off x="101250" y="2153027"/>
              <a:ext cx="3197670" cy="118752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39F855-F9B4-A97E-F663-550460879A58}"/>
                  </a:ext>
                </a:extLst>
              </p:cNvPr>
              <p:cNvSpPr txBox="1"/>
              <p:nvPr/>
            </p:nvSpPr>
            <p:spPr>
              <a:xfrm>
                <a:off x="0" y="4184841"/>
                <a:ext cx="3746675" cy="1462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39F855-F9B4-A97E-F663-550460879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4841"/>
                <a:ext cx="3746675" cy="1462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E964F6E-CEA9-3F9F-1B5B-2D61247EC88E}"/>
              </a:ext>
            </a:extLst>
          </p:cNvPr>
          <p:cNvSpPr txBox="1"/>
          <p:nvPr/>
        </p:nvSpPr>
        <p:spPr>
          <a:xfrm>
            <a:off x="4347763" y="3458929"/>
            <a:ext cx="3197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Weyl Vector</a:t>
            </a:r>
            <a:endParaRPr lang="en-CA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8B2A1-5932-5979-4B52-AF4662B877AF}"/>
              </a:ext>
            </a:extLst>
          </p:cNvPr>
          <p:cNvSpPr txBox="1"/>
          <p:nvPr/>
        </p:nvSpPr>
        <p:spPr>
          <a:xfrm>
            <a:off x="41496" y="3459177"/>
            <a:ext cx="3412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Weyl Spinors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245E38-98A2-1602-83A3-ABF5E7D855E9}"/>
                  </a:ext>
                </a:extLst>
              </p:cNvPr>
              <p:cNvSpPr txBox="1"/>
              <p:nvPr/>
            </p:nvSpPr>
            <p:spPr>
              <a:xfrm>
                <a:off x="4254079" y="5531378"/>
                <a:ext cx="31504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245E38-98A2-1602-83A3-ABF5E7D85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079" y="5531378"/>
                <a:ext cx="3150478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995C7A9-A97C-E6B3-F2DD-914879B5E421}"/>
              </a:ext>
            </a:extLst>
          </p:cNvPr>
          <p:cNvGrpSpPr/>
          <p:nvPr/>
        </p:nvGrpSpPr>
        <p:grpSpPr>
          <a:xfrm>
            <a:off x="101249" y="5557226"/>
            <a:ext cx="4152829" cy="1252580"/>
            <a:chOff x="101249" y="5557226"/>
            <a:chExt cx="4152829" cy="1252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41458FA-64C2-D164-DAD3-A576CF548B31}"/>
                    </a:ext>
                  </a:extLst>
                </p:cNvPr>
                <p:cNvSpPr txBox="1"/>
                <p:nvPr/>
              </p:nvSpPr>
              <p:spPr>
                <a:xfrm>
                  <a:off x="101249" y="5621596"/>
                  <a:ext cx="4152829" cy="1188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CA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41458FA-64C2-D164-DAD3-A576CF548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9" y="5621596"/>
                  <a:ext cx="4152829" cy="11882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271E27-904E-9E88-4265-307C5B361F7E}"/>
                </a:ext>
              </a:extLst>
            </p:cNvPr>
            <p:cNvSpPr txBox="1"/>
            <p:nvPr/>
          </p:nvSpPr>
          <p:spPr>
            <a:xfrm>
              <a:off x="868778" y="5557226"/>
              <a:ext cx="2516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can also be written as:</a:t>
              </a:r>
              <a:endParaRPr lang="en-CA" sz="20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F4CCBB5-648D-14A7-BEDF-3A92156D3CA9}"/>
                </a:ext>
              </a:extLst>
            </p:cNvPr>
            <p:cNvSpPr/>
            <p:nvPr/>
          </p:nvSpPr>
          <p:spPr>
            <a:xfrm>
              <a:off x="101249" y="5612204"/>
              <a:ext cx="3440219" cy="118752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262299-7682-0039-3808-DE3A0726CDBA}"/>
                  </a:ext>
                </a:extLst>
              </p:cNvPr>
              <p:cNvSpPr txBox="1"/>
              <p:nvPr/>
            </p:nvSpPr>
            <p:spPr>
              <a:xfrm>
                <a:off x="3190998" y="840245"/>
                <a:ext cx="4354435" cy="1224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262299-7682-0039-3808-DE3A0726C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998" y="840245"/>
                <a:ext cx="4354435" cy="122475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EEC10C9-2D55-DCFB-6044-2E4206418AC6}"/>
                  </a:ext>
                </a:extLst>
              </p:cNvPr>
              <p:cNvSpPr txBox="1"/>
              <p:nvPr/>
            </p:nvSpPr>
            <p:spPr>
              <a:xfrm>
                <a:off x="3541467" y="4183619"/>
                <a:ext cx="4303587" cy="1224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EEC10C9-2D55-DCFB-6044-2E4206418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467" y="4183619"/>
                <a:ext cx="4303587" cy="12247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887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08"/>
    </mc:Choice>
    <mc:Fallback xmlns="">
      <p:transition spd="slow" advTm="24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4" grpId="0" animBg="1"/>
      <p:bldP spid="17" grpId="0" animBg="1"/>
      <p:bldP spid="5" grpId="0"/>
      <p:bldP spid="16" grpId="0"/>
      <p:bldP spid="19" grpId="0"/>
      <p:bldP spid="20" grpId="0"/>
      <p:bldP spid="21" grpId="0"/>
      <p:bldP spid="27" grpId="0"/>
      <p:bldP spid="2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AB45AA-EE43-E52B-7633-A031CF3C56B3}"/>
                  </a:ext>
                </a:extLst>
              </p:cNvPr>
              <p:cNvSpPr txBox="1"/>
              <p:nvPr/>
            </p:nvSpPr>
            <p:spPr>
              <a:xfrm>
                <a:off x="363794" y="250244"/>
                <a:ext cx="7611806" cy="1790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AB45AA-EE43-E52B-7633-A031CF3C5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4" y="250244"/>
                <a:ext cx="7611806" cy="1790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711908-6D65-BEC8-2F1B-3D0E0E4AA04E}"/>
                  </a:ext>
                </a:extLst>
              </p:cNvPr>
              <p:cNvSpPr txBox="1"/>
              <p:nvPr/>
            </p:nvSpPr>
            <p:spPr>
              <a:xfrm>
                <a:off x="403122" y="2336089"/>
                <a:ext cx="11788877" cy="1790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711908-6D65-BEC8-2F1B-3D0E0E4AA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22" y="2336089"/>
                <a:ext cx="11788877" cy="1790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DCC9D-2779-4794-48EE-7EF9F1649487}"/>
                  </a:ext>
                </a:extLst>
              </p:cNvPr>
              <p:cNvSpPr txBox="1"/>
              <p:nvPr/>
            </p:nvSpPr>
            <p:spPr>
              <a:xfrm>
                <a:off x="363794" y="4247285"/>
                <a:ext cx="11405419" cy="2078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CA" sz="6000"/>
                        <m:t>𝟙</m:t>
                      </m:r>
                      <m:r>
                        <m:rPr>
                          <m:nor/>
                        </m:rPr>
                        <a:rPr lang="en-CA" sz="6000" b="0" i="0" smtClean="0"/>
                        <m:t>     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+  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CA" sz="6000"/>
                        <m:t>𝟙</m:t>
                      </m:r>
                      <m:r>
                        <m:rPr>
                          <m:nor/>
                        </m:rPr>
                        <a:rPr lang="en-CA" sz="6000" b="0" i="0" smtClean="0"/>
                        <m:t>     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+                 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8DCC9D-2779-4794-48EE-7EF9F1649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4" y="4247285"/>
                <a:ext cx="11405419" cy="2078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E113B9-5E28-C374-8C78-449740D44D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0760" y="3992400"/>
              <a:ext cx="8999640" cy="1505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E113B9-5E28-C374-8C78-449740D44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1400" y="3983040"/>
                <a:ext cx="9018360" cy="1524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0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79"/>
    </mc:Choice>
    <mc:Fallback xmlns="">
      <p:transition spd="slow" advTm="1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BBE21-76F5-B4DD-0EF3-06B2E728BCE1}"/>
                  </a:ext>
                </a:extLst>
              </p:cNvPr>
              <p:cNvSpPr txBox="1"/>
              <p:nvPr/>
            </p:nvSpPr>
            <p:spPr>
              <a:xfrm>
                <a:off x="0" y="-28865"/>
                <a:ext cx="950779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Weyl Vector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CA" sz="6000" b="0" dirty="0"/>
              </a:p>
              <a:p>
                <a:r>
                  <a:rPr lang="en-CA" sz="6000" dirty="0"/>
                  <a:t>Rotation      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BBE21-76F5-B4DD-0EF3-06B2E728B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8865"/>
                <a:ext cx="9507793" cy="1938992"/>
              </a:xfrm>
              <a:prstGeom prst="rect">
                <a:avLst/>
              </a:prstGeom>
              <a:blipFill>
                <a:blip r:embed="rId3"/>
                <a:stretch>
                  <a:fillRect l="-3846" t="-9434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6B7DFC-B16D-E8E7-A717-167A551711A0}"/>
                  </a:ext>
                </a:extLst>
              </p:cNvPr>
              <p:cNvSpPr txBox="1"/>
              <p:nvPr/>
            </p:nvSpPr>
            <p:spPr>
              <a:xfrm>
                <a:off x="68826" y="1910127"/>
                <a:ext cx="12044515" cy="38812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75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CA" sz="7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75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75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CA" sz="7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5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7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7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75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CA" sz="7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5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7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CA" sz="7500"/>
                          <m:t>𝟙</m:t>
                        </m:r>
                        <m:r>
                          <a:rPr lang="en-CA" sz="7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5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sSup>
                      <m:sSupPr>
                        <m:ctrlPr>
                          <a:rPr lang="en-CA" sz="7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5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7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75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6B7DFC-B16D-E8E7-A717-167A5517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" y="1910127"/>
                <a:ext cx="12044515" cy="3881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9963BBA-1243-BB36-E6EE-6568A5A652FB}"/>
              </a:ext>
            </a:extLst>
          </p:cNvPr>
          <p:cNvGrpSpPr/>
          <p:nvPr/>
        </p:nvGrpSpPr>
        <p:grpSpPr>
          <a:xfrm>
            <a:off x="2005779" y="5404757"/>
            <a:ext cx="4090221" cy="1427420"/>
            <a:chOff x="2005779" y="5404757"/>
            <a:chExt cx="4090221" cy="14274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4B52CB-E169-343D-6B5F-7195B83D8294}"/>
                </a:ext>
              </a:extLst>
            </p:cNvPr>
            <p:cNvSpPr txBox="1"/>
            <p:nvPr/>
          </p:nvSpPr>
          <p:spPr>
            <a:xfrm>
              <a:off x="2005779" y="5908847"/>
              <a:ext cx="409022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5400" dirty="0">
                  <a:solidFill>
                    <a:srgbClr val="002060"/>
                  </a:solidFill>
                </a:rPr>
                <a:t>scalar (spin-0)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52AA91-6DCA-B10E-277B-7629ECCE8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8244" y="5404757"/>
              <a:ext cx="0" cy="702131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A22168-B671-4FEF-F6A2-87C9C04AD7E5}"/>
              </a:ext>
            </a:extLst>
          </p:cNvPr>
          <p:cNvGrpSpPr/>
          <p:nvPr/>
        </p:nvGrpSpPr>
        <p:grpSpPr>
          <a:xfrm>
            <a:off x="6889952" y="5404757"/>
            <a:ext cx="5302048" cy="1427420"/>
            <a:chOff x="6889952" y="5404757"/>
            <a:chExt cx="5302048" cy="1427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A483C-B826-00A0-E155-DAB60842D33C}"/>
                </a:ext>
              </a:extLst>
            </p:cNvPr>
            <p:cNvSpPr txBox="1"/>
            <p:nvPr/>
          </p:nvSpPr>
          <p:spPr>
            <a:xfrm>
              <a:off x="6889952" y="5908847"/>
              <a:ext cx="530204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5400" dirty="0">
                  <a:solidFill>
                    <a:srgbClr val="4A206A"/>
                  </a:solidFill>
                </a:rPr>
                <a:t>3D vector (spin-1)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7F698D-591B-CE6A-4338-69A1E5740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0901" y="5404757"/>
              <a:ext cx="0" cy="702131"/>
            </a:xfrm>
            <a:prstGeom prst="straightConnector1">
              <a:avLst/>
            </a:prstGeom>
            <a:ln w="114300">
              <a:solidFill>
                <a:srgbClr val="4A20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570EA9C-37F7-9A05-D475-F687B583D0DB}"/>
              </a:ext>
            </a:extLst>
          </p:cNvPr>
          <p:cNvSpPr/>
          <p:nvPr/>
        </p:nvSpPr>
        <p:spPr>
          <a:xfrm>
            <a:off x="5372100" y="1910127"/>
            <a:ext cx="6751074" cy="1309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D1EC942-A54B-0A56-F274-006488FD73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61320" y="630720"/>
              <a:ext cx="8304840" cy="4957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D1EC942-A54B-0A56-F274-006488FD73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1960" y="621360"/>
                <a:ext cx="8323560" cy="4975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813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73"/>
    </mc:Choice>
    <mc:Fallback xmlns="">
      <p:transition spd="slow" advTm="48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BBE21-76F5-B4DD-0EF3-06B2E728BCE1}"/>
                  </a:ext>
                </a:extLst>
              </p:cNvPr>
              <p:cNvSpPr txBox="1"/>
              <p:nvPr/>
            </p:nvSpPr>
            <p:spPr>
              <a:xfrm>
                <a:off x="0" y="-28865"/>
                <a:ext cx="950779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Weyl Vector </a:t>
                </a: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CA" sz="6000" dirty="0"/>
              </a:p>
              <a:p>
                <a:r>
                  <a:rPr lang="en-CA" sz="6000" dirty="0"/>
                  <a:t>Lorentz </a:t>
                </a:r>
                <a:r>
                  <a:rPr lang="en-CA" sz="6000" dirty="0" err="1"/>
                  <a:t>tfm</a:t>
                </a:r>
                <a:r>
                  <a:rPr lang="en-CA" sz="6000" dirty="0"/>
                  <a:t>. </a:t>
                </a: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BBE21-76F5-B4DD-0EF3-06B2E728B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8865"/>
                <a:ext cx="9507793" cy="1938992"/>
              </a:xfrm>
              <a:prstGeom prst="rect">
                <a:avLst/>
              </a:prstGeom>
              <a:blipFill>
                <a:blip r:embed="rId3"/>
                <a:stretch>
                  <a:fillRect l="-3846" t="-9434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6B7DFC-B16D-E8E7-A717-167A551711A0}"/>
                  </a:ext>
                </a:extLst>
              </p:cNvPr>
              <p:cNvSpPr txBox="1"/>
              <p:nvPr/>
            </p:nvSpPr>
            <p:spPr>
              <a:xfrm>
                <a:off x="68826" y="1910127"/>
                <a:ext cx="12044515" cy="2539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75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CA" sz="7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75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75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CA" sz="7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5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7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7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sz="75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CA" sz="7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5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7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CA" sz="7500"/>
                          <m:t>𝟙</m:t>
                        </m:r>
                        <m:r>
                          <a:rPr lang="en-CA" sz="7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5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sSup>
                      <m:sSupPr>
                        <m:ctrlPr>
                          <a:rPr lang="en-CA" sz="7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5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7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75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8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6B7DFC-B16D-E8E7-A717-167A5517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" y="1910127"/>
                <a:ext cx="12044515" cy="2539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7286FC9-6B08-0E5C-4434-9CABEC64A0F3}"/>
              </a:ext>
            </a:extLst>
          </p:cNvPr>
          <p:cNvGrpSpPr/>
          <p:nvPr/>
        </p:nvGrpSpPr>
        <p:grpSpPr>
          <a:xfrm>
            <a:off x="2869435" y="4181475"/>
            <a:ext cx="5338037" cy="1172930"/>
            <a:chOff x="2869435" y="4532676"/>
            <a:chExt cx="5338037" cy="1172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4B52CB-E169-343D-6B5F-7195B83D8294}"/>
                    </a:ext>
                  </a:extLst>
                </p:cNvPr>
                <p:cNvSpPr txBox="1"/>
                <p:nvPr/>
              </p:nvSpPr>
              <p:spPr>
                <a:xfrm>
                  <a:off x="2869435" y="4689943"/>
                  <a:ext cx="5338037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6000" dirty="0"/>
                    <a:t>(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CA" sz="6000" dirty="0"/>
                    <a:t> is </a:t>
                  </a:r>
                  <a:r>
                    <a:rPr lang="en-CA" sz="6000" u="sng" dirty="0"/>
                    <a:t>not</a:t>
                  </a:r>
                  <a:r>
                    <a:rPr lang="en-CA" sz="6000" dirty="0"/>
                    <a:t> unitary)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4B52CB-E169-343D-6B5F-7195B83D8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435" y="4689943"/>
                  <a:ext cx="5338037" cy="1015663"/>
                </a:xfrm>
                <a:prstGeom prst="rect">
                  <a:avLst/>
                </a:prstGeom>
                <a:blipFill>
                  <a:blip r:embed="rId5"/>
                  <a:stretch>
                    <a:fillRect l="-6971" t="-18675" r="-6743" b="-4036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52AA91-6DCA-B10E-277B-7629ECCE8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0925" y="4532676"/>
              <a:ext cx="438150" cy="4953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19E42E-50D4-FF02-7A70-69C71D7AEFB2}"/>
                  </a:ext>
                </a:extLst>
              </p:cNvPr>
              <p:cNvSpPr txBox="1"/>
              <p:nvPr/>
            </p:nvSpPr>
            <p:spPr>
              <a:xfrm>
                <a:off x="-57149" y="5468056"/>
                <a:ext cx="124206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does </a:t>
                </a:r>
                <a:r>
                  <a:rPr lang="en-CA" sz="4000" u="sng" dirty="0"/>
                  <a:t>not</a:t>
                </a:r>
                <a:r>
                  <a:rPr lang="en-CA" sz="4000" dirty="0"/>
                  <a:t> neatly separate from the space components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Lorentz boosts can mix time and space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19E42E-50D4-FF02-7A70-69C71D7A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" y="5468056"/>
                <a:ext cx="12420600" cy="1323439"/>
              </a:xfrm>
              <a:prstGeom prst="rect">
                <a:avLst/>
              </a:prstGeom>
              <a:blipFill>
                <a:blip r:embed="rId6"/>
                <a:stretch>
                  <a:fillRect l="-1571" t="-8295" r="-638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3DF86DD-21C0-4071-B260-B1EC6B5F40B8}"/>
              </a:ext>
            </a:extLst>
          </p:cNvPr>
          <p:cNvSpPr/>
          <p:nvPr/>
        </p:nvSpPr>
        <p:spPr>
          <a:xfrm>
            <a:off x="4991100" y="1910127"/>
            <a:ext cx="6419850" cy="1309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E9C94C-9F8D-2D56-BA85-AD8A359C18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6320" y="1620720"/>
              <a:ext cx="6447960" cy="265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E9C94C-9F8D-2D56-BA85-AD8A359C18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6960" y="1611360"/>
                <a:ext cx="6466680" cy="2670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206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031">
        <p:fade/>
      </p:transition>
    </mc:Choice>
    <mc:Fallback xmlns="">
      <p:transition spd="med" advTm="42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1D3A6-43E1-3BB9-6345-F34B0CF5781E}"/>
                  </a:ext>
                </a:extLst>
              </p:cNvPr>
              <p:cNvSpPr txBox="1"/>
              <p:nvPr/>
            </p:nvSpPr>
            <p:spPr>
              <a:xfrm>
                <a:off x="10585212" y="4990154"/>
                <a:ext cx="162991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1D3A6-43E1-3BB9-6345-F34B0CF57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5212" y="4990154"/>
                <a:ext cx="162991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A2EC6-14CE-7957-E2E4-317DFDABB238}"/>
                  </a:ext>
                </a:extLst>
              </p:cNvPr>
              <p:cNvSpPr txBox="1"/>
              <p:nvPr/>
            </p:nvSpPr>
            <p:spPr>
              <a:xfrm>
                <a:off x="66667" y="995440"/>
                <a:ext cx="5515418" cy="32793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A2EC6-14CE-7957-E2E4-317DFDABB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" y="995440"/>
                <a:ext cx="5515418" cy="3279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B6172-18B8-8C18-AB38-8B38112651A5}"/>
                  </a:ext>
                </a:extLst>
              </p:cNvPr>
              <p:cNvSpPr txBox="1"/>
              <p:nvPr/>
            </p:nvSpPr>
            <p:spPr>
              <a:xfrm>
                <a:off x="-51009" y="-43083"/>
                <a:ext cx="58422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Lie Algebra </a:t>
                </a:r>
                <a14:m>
                  <m:oMath xmlns:m="http://schemas.openxmlformats.org/officeDocument/2006/math"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𝖘𝖔</m:t>
                    </m:r>
                    <m:d>
                      <m:dPr>
                        <m:ctrlPr>
                          <a:rPr lang="en-CA" sz="6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B6172-18B8-8C18-AB38-8B3811265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09" y="-43083"/>
                <a:ext cx="5842211" cy="1015663"/>
              </a:xfrm>
              <a:prstGeom prst="rect">
                <a:avLst/>
              </a:prstGeom>
              <a:blipFill>
                <a:blip r:embed="rId5"/>
                <a:stretch>
                  <a:fillRect l="-4384" t="-18563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AA0F043-C4DA-1B42-34C1-8DC8968C4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19715"/>
                  </p:ext>
                </p:extLst>
              </p:nvPr>
            </p:nvGraphicFramePr>
            <p:xfrm>
              <a:off x="6376028" y="995440"/>
              <a:ext cx="5053972" cy="34179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53972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1393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1393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1393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AA0F043-C4DA-1B42-34C1-8DC8968C4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19715"/>
                  </p:ext>
                </p:extLst>
              </p:nvPr>
            </p:nvGraphicFramePr>
            <p:xfrm>
              <a:off x="6376028" y="995440"/>
              <a:ext cx="5053972" cy="34179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53972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1393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0" t="-535" r="-361" b="-201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1393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0" t="-100535" r="-361" b="-101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1393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0" t="-200535" r="-361" b="-1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7AA7C2E-248F-9BA8-9767-6EC9728FD06D}"/>
              </a:ext>
            </a:extLst>
          </p:cNvPr>
          <p:cNvSpPr txBox="1"/>
          <p:nvPr/>
        </p:nvSpPr>
        <p:spPr>
          <a:xfrm>
            <a:off x="5699762" y="39212"/>
            <a:ext cx="6604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u="sng" dirty="0"/>
              <a:t>Spin-0</a:t>
            </a:r>
            <a:r>
              <a:rPr lang="en-GB" sz="4400" dirty="0"/>
              <a:t> (1x1) representation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444D16-B250-0B2F-0913-3A0ACF3FA68B}"/>
                  </a:ext>
                </a:extLst>
              </p:cNvPr>
              <p:cNvSpPr txBox="1"/>
              <p:nvPr/>
            </p:nvSpPr>
            <p:spPr>
              <a:xfrm>
                <a:off x="243785" y="4924084"/>
                <a:ext cx="11704429" cy="1371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7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7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7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GB" sz="7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7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x-IV_mathan" sz="700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7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p>
                      </m:sSup>
                      <m:r>
                        <a:rPr lang="en-GB" sz="7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7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x-IV_mathan" sz="70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7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GB" sz="7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en-CA" sz="7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444D16-B250-0B2F-0913-3A0ACF3FA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5" y="4924084"/>
                <a:ext cx="11704429" cy="1371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CC1BE5-B4A3-A0C1-5863-892B15FC55B9}"/>
              </a:ext>
            </a:extLst>
          </p:cNvPr>
          <p:cNvSpPr txBox="1"/>
          <p:nvPr/>
        </p:nvSpPr>
        <p:spPr>
          <a:xfrm>
            <a:off x="201387" y="4544682"/>
            <a:ext cx="1803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84B4E0"/>
                </a:solidFill>
              </a:rPr>
              <a:t>(Spin-0)</a:t>
            </a:r>
            <a:endParaRPr lang="en-CA" sz="4000" dirty="0">
              <a:solidFill>
                <a:srgbClr val="84B4E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ADE9D3-8719-F607-A1C6-B50DC0D720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18862" y="970332"/>
              <a:ext cx="3442680" cy="5397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ADE9D3-8719-F607-A1C6-B50DC0D72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09502" y="960972"/>
                <a:ext cx="3461400" cy="5416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2934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858">
        <p:fade/>
      </p:transition>
    </mc:Choice>
    <mc:Fallback xmlns="">
      <p:transition spd="med" advTm="248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4C891-2A8E-3320-ECF7-F48DB130887D}"/>
                  </a:ext>
                </a:extLst>
              </p:cNvPr>
              <p:cNvSpPr txBox="1"/>
              <p:nvPr/>
            </p:nvSpPr>
            <p:spPr>
              <a:xfrm>
                <a:off x="3284949" y="1157082"/>
                <a:ext cx="5404143" cy="173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4C891-2A8E-3320-ECF7-F48DB1308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949" y="1157082"/>
                <a:ext cx="5404143" cy="1736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3E0C57-B31B-20C1-09E7-149C9F72B43C}"/>
                  </a:ext>
                </a:extLst>
              </p:cNvPr>
              <p:cNvSpPr txBox="1"/>
              <p:nvPr/>
            </p:nvSpPr>
            <p:spPr>
              <a:xfrm>
                <a:off x="3220846" y="3951067"/>
                <a:ext cx="5181984" cy="161313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5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1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1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5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3E0C57-B31B-20C1-09E7-149C9F72B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46" y="3951067"/>
                <a:ext cx="5181984" cy="16131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AABB122-FEA6-704C-CF27-6F5CD02DE9F8}"/>
              </a:ext>
            </a:extLst>
          </p:cNvPr>
          <p:cNvSpPr txBox="1"/>
          <p:nvPr/>
        </p:nvSpPr>
        <p:spPr>
          <a:xfrm>
            <a:off x="3690870" y="5532060"/>
            <a:ext cx="4236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Weyl Vector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6FC716-6EF1-8E53-B3AA-54BDED26B5BE}"/>
              </a:ext>
            </a:extLst>
          </p:cNvPr>
          <p:cNvGrpSpPr/>
          <p:nvPr/>
        </p:nvGrpSpPr>
        <p:grpSpPr>
          <a:xfrm>
            <a:off x="117608" y="1070821"/>
            <a:ext cx="3181854" cy="1866921"/>
            <a:chOff x="113454" y="2516682"/>
            <a:chExt cx="3181854" cy="186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77BE41-EFB9-7F0B-A4BE-0763FCC497E9}"/>
                    </a:ext>
                  </a:extLst>
                </p:cNvPr>
                <p:cNvSpPr txBox="1"/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GB" sz="6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65BCF67-8A82-8103-936A-B7BCAF2E4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54" y="2516682"/>
                  <a:ext cx="3181854" cy="18669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621FD9F-780F-C077-29B2-EABD5B2B4704}"/>
                    </a:ext>
                  </a:extLst>
                </p:cNvPr>
                <p:cNvSpPr txBox="1"/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3E81144-11FC-7933-D66C-18ECEC37E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63" y="2767280"/>
                  <a:ext cx="2214591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F44215-3ADB-ED89-22CE-AE42CEC3006E}"/>
              </a:ext>
            </a:extLst>
          </p:cNvPr>
          <p:cNvGrpSpPr/>
          <p:nvPr/>
        </p:nvGrpSpPr>
        <p:grpSpPr>
          <a:xfrm>
            <a:off x="8262698" y="1120249"/>
            <a:ext cx="3181854" cy="1866921"/>
            <a:chOff x="4611436" y="2509016"/>
            <a:chExt cx="3181854" cy="186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B2FA43B-F0DA-3A20-11A7-8419A557D557}"/>
                    </a:ext>
                  </a:extLst>
                </p:cNvPr>
                <p:cNvSpPr txBox="1"/>
                <p:nvPr/>
              </p:nvSpPr>
              <p:spPr>
                <a:xfrm>
                  <a:off x="4611436" y="2509016"/>
                  <a:ext cx="3181854" cy="186692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GB" sz="66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CD045C1-AF3B-5F3B-766D-E05E98C41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436" y="2509016"/>
                  <a:ext cx="3181854" cy="18669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C71DC5-D429-D457-C780-F08AEED44FD2}"/>
                    </a:ext>
                  </a:extLst>
                </p:cNvPr>
                <p:cNvSpPr txBox="1"/>
                <p:nvPr/>
              </p:nvSpPr>
              <p:spPr>
                <a:xfrm>
                  <a:off x="5168483" y="2813266"/>
                  <a:ext cx="2214591" cy="12289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m:rPr>
                              <m:nor/>
                            </m:rPr>
                            <a:rPr lang="en-CA" sz="72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72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C71DC5-D429-D457-C780-F08AEED44F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483" y="2813266"/>
                  <a:ext cx="2214591" cy="12289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4AA27B6-737B-F823-5B12-9BA670174CA4}"/>
              </a:ext>
            </a:extLst>
          </p:cNvPr>
          <p:cNvSpPr txBox="1"/>
          <p:nvPr/>
        </p:nvSpPr>
        <p:spPr>
          <a:xfrm>
            <a:off x="2792722" y="-77415"/>
            <a:ext cx="2429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left Weyl spinor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DD2427-C0B4-6F3A-F49D-BA018E3BDA3D}"/>
              </a:ext>
            </a:extLst>
          </p:cNvPr>
          <p:cNvSpPr txBox="1"/>
          <p:nvPr/>
        </p:nvSpPr>
        <p:spPr>
          <a:xfrm>
            <a:off x="5534534" y="215271"/>
            <a:ext cx="2624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(dual) right</a:t>
            </a:r>
          </a:p>
          <a:p>
            <a:pPr algn="ctr"/>
            <a:r>
              <a:rPr lang="en-CA" sz="4000" dirty="0"/>
              <a:t>Weyl spinor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818EAB-4D0E-4616-5ECA-5510F91AC400}"/>
              </a:ext>
            </a:extLst>
          </p:cNvPr>
          <p:cNvGrpSpPr/>
          <p:nvPr/>
        </p:nvGrpSpPr>
        <p:grpSpPr>
          <a:xfrm>
            <a:off x="136009" y="3510297"/>
            <a:ext cx="13073801" cy="3420863"/>
            <a:chOff x="136009" y="3510297"/>
            <a:chExt cx="13073801" cy="34208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788596F-EE03-8685-873B-85B8E24418E7}"/>
                </a:ext>
              </a:extLst>
            </p:cNvPr>
            <p:cNvGrpSpPr/>
            <p:nvPr/>
          </p:nvGrpSpPr>
          <p:grpSpPr>
            <a:xfrm>
              <a:off x="136009" y="3721994"/>
              <a:ext cx="3181854" cy="1866921"/>
              <a:chOff x="113454" y="2516682"/>
              <a:chExt cx="3181854" cy="18669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2550901-1314-C655-365E-4D713D626610}"/>
                      </a:ext>
                    </a:extLst>
                  </p:cNvPr>
                  <p:cNvSpPr txBox="1"/>
                  <p:nvPr/>
                </p:nvSpPr>
                <p:spPr>
                  <a:xfrm>
                    <a:off x="113454" y="2516682"/>
                    <a:ext cx="3181854" cy="1866921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a14:m>
                    <a:r>
                      <a:rPr lang="en-GB" sz="6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</a:t>
                    </a: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65BCF67-8A82-8103-936A-B7BCAF2E41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454" y="2516682"/>
                    <a:ext cx="3181854" cy="18669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C90E9E05-33BB-586B-5C68-5E9C068A7BF9}"/>
                      </a:ext>
                    </a:extLst>
                  </p:cNvPr>
                  <p:cNvSpPr txBox="1"/>
                  <p:nvPr/>
                </p:nvSpPr>
                <p:spPr>
                  <a:xfrm>
                    <a:off x="728463" y="2767280"/>
                    <a:ext cx="2214591" cy="1323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CA" sz="8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3E81144-11FC-7933-D66C-18ECEC37E6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463" y="2767280"/>
                    <a:ext cx="2214591" cy="13234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410700C-3F5D-80F8-3A61-FDBA29CD2578}"/>
                </a:ext>
              </a:extLst>
            </p:cNvPr>
            <p:cNvGrpSpPr/>
            <p:nvPr/>
          </p:nvGrpSpPr>
          <p:grpSpPr>
            <a:xfrm>
              <a:off x="8281099" y="3771422"/>
              <a:ext cx="3181854" cy="1866921"/>
              <a:chOff x="4611436" y="2509016"/>
              <a:chExt cx="3181854" cy="18669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22543F6-BEAF-DC28-95BE-9CF71010A7CA}"/>
                      </a:ext>
                    </a:extLst>
                  </p:cNvPr>
                  <p:cNvSpPr txBox="1"/>
                  <p:nvPr/>
                </p:nvSpPr>
                <p:spPr>
                  <a:xfrm>
                    <a:off x="4611436" y="2509016"/>
                    <a:ext cx="3181854" cy="1866921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a14:m>
                    <a:r>
                      <a:rPr lang="en-GB" sz="6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 </a:t>
                    </a: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BCD045C1-AF3B-5F3B-766D-E05E98C41B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1436" y="2509016"/>
                    <a:ext cx="3181854" cy="18669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75ADEB3-B0A6-6C9A-4185-9F62A832AEEF}"/>
                      </a:ext>
                    </a:extLst>
                  </p:cNvPr>
                  <p:cNvSpPr txBox="1"/>
                  <p:nvPr/>
                </p:nvSpPr>
                <p:spPr>
                  <a:xfrm>
                    <a:off x="5391128" y="2710416"/>
                    <a:ext cx="2214591" cy="14465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8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8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CA" sz="8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CA" sz="8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75ADEB3-B0A6-6C9A-4185-9F62A832AE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1128" y="2710416"/>
                    <a:ext cx="2214591" cy="144655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EBE2541-FB52-CCEB-C918-2CD3A6C9E0A8}"/>
                    </a:ext>
                  </a:extLst>
                </p:cNvPr>
                <p:cNvSpPr txBox="1"/>
                <p:nvPr/>
              </p:nvSpPr>
              <p:spPr>
                <a:xfrm>
                  <a:off x="467137" y="5361500"/>
                  <a:ext cx="249847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800" dirty="0">
                      <a:solidFill>
                        <a:srgbClr val="002060"/>
                      </a:solidFill>
                    </a:rPr>
                    <a:t>Left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EBE2541-FB52-CCEB-C918-2CD3A6C9E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37" y="5361500"/>
                  <a:ext cx="2498472" cy="1569660"/>
                </a:xfrm>
                <a:prstGeom prst="rect">
                  <a:avLst/>
                </a:prstGeom>
                <a:blipFill>
                  <a:blip r:embed="rId10"/>
                  <a:stretch>
                    <a:fillRect t="-856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EFCE7E-B338-029F-2694-281AE307D0D1}"/>
                    </a:ext>
                  </a:extLst>
                </p:cNvPr>
                <p:cNvSpPr txBox="1"/>
                <p:nvPr/>
              </p:nvSpPr>
              <p:spPr>
                <a:xfrm>
                  <a:off x="8183664" y="5459392"/>
                  <a:ext cx="3301821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/>
                    <a:t>(dual) </a:t>
                  </a:r>
                  <a:r>
                    <a:rPr lang="en-CA" sz="4000" dirty="0">
                      <a:solidFill>
                        <a:srgbClr val="C00000"/>
                      </a:solidFill>
                    </a:rPr>
                    <a:t>Right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EFCE7E-B338-029F-2694-281AE307D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3664" y="5459392"/>
                  <a:ext cx="3301821" cy="1446550"/>
                </a:xfrm>
                <a:prstGeom prst="rect">
                  <a:avLst/>
                </a:prstGeom>
                <a:blipFill>
                  <a:blip r:embed="rId11"/>
                  <a:stretch>
                    <a:fillRect t="-75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0E6CB69-BCD7-6263-7764-54F502A1D370}"/>
                    </a:ext>
                  </a:extLst>
                </p:cNvPr>
                <p:cNvSpPr txBox="1"/>
                <p:nvPr/>
              </p:nvSpPr>
              <p:spPr>
                <a:xfrm>
                  <a:off x="9907989" y="3510297"/>
                  <a:ext cx="330182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0E6CB69-BCD7-6263-7764-54F502A1D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7989" y="3510297"/>
                  <a:ext cx="3301821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13B7AD-7877-145A-3BC3-3F8E94DF46BF}"/>
              </a:ext>
            </a:extLst>
          </p:cNvPr>
          <p:cNvCxnSpPr>
            <a:cxnSpLocks/>
          </p:cNvCxnSpPr>
          <p:nvPr/>
        </p:nvCxnSpPr>
        <p:spPr>
          <a:xfrm>
            <a:off x="5820284" y="2930020"/>
            <a:ext cx="0" cy="112763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DF1A87-8B88-D780-9639-B546D1C4807D}"/>
              </a:ext>
            </a:extLst>
          </p:cNvPr>
          <p:cNvCxnSpPr>
            <a:cxnSpLocks/>
          </p:cNvCxnSpPr>
          <p:nvPr/>
        </p:nvCxnSpPr>
        <p:spPr>
          <a:xfrm>
            <a:off x="1743584" y="2931298"/>
            <a:ext cx="0" cy="112763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D86A87-0B84-1994-5E40-A5228D5DB6A2}"/>
              </a:ext>
            </a:extLst>
          </p:cNvPr>
          <p:cNvCxnSpPr>
            <a:cxnSpLocks/>
          </p:cNvCxnSpPr>
          <p:nvPr/>
        </p:nvCxnSpPr>
        <p:spPr>
          <a:xfrm>
            <a:off x="9860873" y="2930020"/>
            <a:ext cx="0" cy="112763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272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72"/>
    </mc:Choice>
    <mc:Fallback xmlns="">
      <p:transition spd="slow" advTm="2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38" grpId="0"/>
      <p:bldP spid="3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97978-A303-B159-5396-DC37B5898FE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624620" cy="354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4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2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8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5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85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85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8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97978-A303-B159-5396-DC37B5898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624620" cy="3541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2F765-B9F3-8E12-B4A5-D8742BE21FFE}"/>
                  </a:ext>
                </a:extLst>
              </p:cNvPr>
              <p:cNvSpPr txBox="1"/>
              <p:nvPr/>
            </p:nvSpPr>
            <p:spPr>
              <a:xfrm>
                <a:off x="182959" y="3970972"/>
                <a:ext cx="11940381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30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3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2F765-B9F3-8E12-B4A5-D8742BE21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59" y="3970972"/>
                <a:ext cx="11940381" cy="27392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A335E0-4882-90DB-4397-6A3770BEAF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760" y="101640"/>
              <a:ext cx="6121800" cy="4169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A335E0-4882-90DB-4397-6A3770BEAF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00" y="92280"/>
                <a:ext cx="6140520" cy="418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0473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253">
        <p:fade/>
      </p:transition>
    </mc:Choice>
    <mc:Fallback xmlns="">
      <p:transition spd="med" advTm="292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5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2F765-B9F3-8E12-B4A5-D8742BE21FFE}"/>
                  </a:ext>
                </a:extLst>
              </p:cNvPr>
              <p:cNvSpPr txBox="1"/>
              <p:nvPr/>
            </p:nvSpPr>
            <p:spPr>
              <a:xfrm>
                <a:off x="182959" y="3970972"/>
                <a:ext cx="11940381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3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3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2F765-B9F3-8E12-B4A5-D8742BE21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59" y="3970972"/>
                <a:ext cx="11940381" cy="27392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D5087B-D23C-8BF7-E4D5-AED3ACBE6316}"/>
                  </a:ext>
                </a:extLst>
              </p:cNvPr>
              <p:cNvSpPr txBox="1"/>
              <p:nvPr/>
            </p:nvSpPr>
            <p:spPr>
              <a:xfrm>
                <a:off x="161137" y="236308"/>
                <a:ext cx="12030088" cy="2985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D5087B-D23C-8BF7-E4D5-AED3ACBE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37" y="236308"/>
                <a:ext cx="12030088" cy="2985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DCD5A8-2066-FBCA-5D0F-199023F35E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98600" y="3152880"/>
              <a:ext cx="6548760" cy="401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DCD5A8-2066-FBCA-5D0F-199023F35E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9240" y="3143520"/>
                <a:ext cx="6567480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26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60">
        <p:fade/>
      </p:transition>
    </mc:Choice>
    <mc:Fallback xmlns="">
      <p:transition spd="med" advTm="6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9E4ED6-6473-342D-1F78-622241C956AF}"/>
                  </a:ext>
                </a:extLst>
              </p:cNvPr>
              <p:cNvSpPr txBox="1"/>
              <p:nvPr/>
            </p:nvSpPr>
            <p:spPr>
              <a:xfrm>
                <a:off x="3069371" y="5090972"/>
                <a:ext cx="5429115" cy="150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9E4ED6-6473-342D-1F78-622241C9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71" y="5090972"/>
                <a:ext cx="5429115" cy="1501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878B3D-D07D-9517-C003-08DB0CEF016B}"/>
                  </a:ext>
                </a:extLst>
              </p:cNvPr>
              <p:cNvSpPr txBox="1"/>
              <p:nvPr/>
            </p:nvSpPr>
            <p:spPr>
              <a:xfrm>
                <a:off x="3115516" y="2488454"/>
                <a:ext cx="5337936" cy="2286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878B3D-D07D-9517-C003-08DB0CEF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516" y="2488454"/>
                <a:ext cx="5337936" cy="2286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566DA-83E2-AC1A-3BEF-AFB24CB0DF75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566DA-83E2-AC1A-3BEF-AFB24CB0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E41D2D1C-B138-1878-7229-0199A348A812}"/>
              </a:ext>
            </a:extLst>
          </p:cNvPr>
          <p:cNvGrpSpPr/>
          <p:nvPr/>
        </p:nvGrpSpPr>
        <p:grpSpPr>
          <a:xfrm>
            <a:off x="68360" y="4219770"/>
            <a:ext cx="3207102" cy="2705566"/>
            <a:chOff x="68360" y="4219770"/>
            <a:chExt cx="3207102" cy="270556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CCED90-2993-3E76-31A6-B95BCDD27DEE}"/>
                </a:ext>
              </a:extLst>
            </p:cNvPr>
            <p:cNvGrpSpPr/>
            <p:nvPr/>
          </p:nvGrpSpPr>
          <p:grpSpPr>
            <a:xfrm>
              <a:off x="68360" y="4219770"/>
              <a:ext cx="2591430" cy="2705566"/>
              <a:chOff x="177544" y="4219770"/>
              <a:chExt cx="2591430" cy="270556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C7B8986-7B12-D15D-BAFE-9E81A3B22E38}"/>
                  </a:ext>
                </a:extLst>
              </p:cNvPr>
              <p:cNvSpPr/>
              <p:nvPr/>
            </p:nvSpPr>
            <p:spPr>
              <a:xfrm>
                <a:off x="207041" y="4219770"/>
                <a:ext cx="2561933" cy="2638230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C9ABFF-A379-C69D-5A86-93FFF1E7449B}"/>
                  </a:ext>
                </a:extLst>
              </p:cNvPr>
              <p:cNvGrpSpPr/>
              <p:nvPr/>
            </p:nvGrpSpPr>
            <p:grpSpPr>
              <a:xfrm>
                <a:off x="177544" y="4219770"/>
                <a:ext cx="2561933" cy="2705566"/>
                <a:chOff x="403676" y="7930782"/>
                <a:chExt cx="2561933" cy="2705566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7E42426-3946-0EA5-CA34-239EFF014039}"/>
                    </a:ext>
                  </a:extLst>
                </p:cNvPr>
                <p:cNvGrpSpPr/>
                <p:nvPr/>
              </p:nvGrpSpPr>
              <p:grpSpPr>
                <a:xfrm>
                  <a:off x="403676" y="7930782"/>
                  <a:ext cx="2561933" cy="1544334"/>
                  <a:chOff x="381121" y="2774061"/>
                  <a:chExt cx="2561933" cy="154433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9B2A6507-8383-953E-A213-F3308038B1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1121" y="2774061"/>
                        <a:ext cx="2561933" cy="1544334"/>
                      </a:xfrm>
                      <a:prstGeom prst="rect">
                        <a:avLst/>
                      </a:prstGeom>
                      <a:noFill/>
                      <a:effectLst>
                        <a:softEdge rad="127000"/>
                      </a:effectLst>
                    </p:spPr>
                    <p:txBody>
                      <a:bodyPr wrap="square">
                        <a:spAutoFit/>
                      </a:bodyPr>
                      <a:lstStyle/>
                      <a:p>
                        <a:pPr>
                          <a:spcAft>
                            <a:spcPts val="600"/>
                          </a:spcAft>
                        </a:pPr>
                        <a14:m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5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d>
                          </m:oMath>
                        </a14:m>
                        <a:r>
                          <a:rPr lang="en-GB" sz="5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 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9B2A6507-8383-953E-A213-F3308038B1D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1121" y="2774061"/>
                        <a:ext cx="2561933" cy="154433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effectLst>
                        <a:softEdge rad="127000"/>
                      </a:effectLst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B8BA8A86-3F7C-41BF-EEFB-B6021CB8DC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91799" y="3024659"/>
                        <a:ext cx="814276" cy="110799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en-CA" sz="6600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B8BA8A86-3F7C-41BF-EEFB-B6021CB8DC1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91799" y="3024659"/>
                        <a:ext cx="814276" cy="110799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73CA890-97ED-AEA3-AFA6-F95581CA5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7137" y="9312909"/>
                      <a:ext cx="2498472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4000" dirty="0">
                          <a:solidFill>
                            <a:srgbClr val="002060"/>
                          </a:solidFill>
                        </a:rPr>
                        <a:t>Left </a:t>
                      </a:r>
                      <a14:m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endParaRPr lang="en-CA" sz="40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73CA890-97ED-AEA3-AFA6-F95581CA53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7137" y="9312909"/>
                      <a:ext cx="2498472" cy="132343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82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74212E-8517-14EF-925D-7E5D60374C64}"/>
                </a:ext>
              </a:extLst>
            </p:cNvPr>
            <p:cNvCxnSpPr>
              <a:cxnSpLocks/>
            </p:cNvCxnSpPr>
            <p:nvPr/>
          </p:nvCxnSpPr>
          <p:spPr>
            <a:xfrm>
              <a:off x="2589349" y="5268036"/>
              <a:ext cx="686113" cy="252877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378242-AAE5-514E-70C1-0E7EA09E58EA}"/>
              </a:ext>
            </a:extLst>
          </p:cNvPr>
          <p:cNvGrpSpPr/>
          <p:nvPr/>
        </p:nvGrpSpPr>
        <p:grpSpPr>
          <a:xfrm>
            <a:off x="8259447" y="4063905"/>
            <a:ext cx="3813894" cy="2861431"/>
            <a:chOff x="8259447" y="4063905"/>
            <a:chExt cx="3813894" cy="28614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E90B2F9-D322-7318-DA45-9CD3D5B42D16}"/>
                </a:ext>
              </a:extLst>
            </p:cNvPr>
            <p:cNvGrpSpPr/>
            <p:nvPr/>
          </p:nvGrpSpPr>
          <p:grpSpPr>
            <a:xfrm>
              <a:off x="8677769" y="4063905"/>
              <a:ext cx="3395572" cy="2861431"/>
              <a:chOff x="8677769" y="4063905"/>
              <a:chExt cx="3395572" cy="286143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FA339E9-F5FF-5AB4-94CF-B2E60805D2FF}"/>
                  </a:ext>
                </a:extLst>
              </p:cNvPr>
              <p:cNvSpPr/>
              <p:nvPr/>
            </p:nvSpPr>
            <p:spPr>
              <a:xfrm>
                <a:off x="8677769" y="4063905"/>
                <a:ext cx="3395572" cy="2794095"/>
              </a:xfrm>
              <a:prstGeom prst="rect">
                <a:avLst/>
              </a:prstGeom>
              <a:solidFill>
                <a:srgbClr val="FF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088700B-2CD0-6C14-8BE3-FD8C5F099FAF}"/>
                  </a:ext>
                </a:extLst>
              </p:cNvPr>
              <p:cNvGrpSpPr/>
              <p:nvPr/>
            </p:nvGrpSpPr>
            <p:grpSpPr>
              <a:xfrm>
                <a:off x="8771520" y="4220127"/>
                <a:ext cx="3301821" cy="2705209"/>
                <a:chOff x="8771520" y="4220127"/>
                <a:chExt cx="3301821" cy="270520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BEE3E63-3ACC-0A56-4708-4DB1B4A87FAB}"/>
                    </a:ext>
                  </a:extLst>
                </p:cNvPr>
                <p:cNvGrpSpPr/>
                <p:nvPr/>
              </p:nvGrpSpPr>
              <p:grpSpPr>
                <a:xfrm>
                  <a:off x="8868955" y="4220127"/>
                  <a:ext cx="3181854" cy="1544334"/>
                  <a:chOff x="4611436" y="2509016"/>
                  <a:chExt cx="3181854" cy="154433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F7AE3AC-4C98-DA56-8070-E6877A164C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11436" y="2509016"/>
                        <a:ext cx="3181854" cy="1544334"/>
                      </a:xfrm>
                      <a:prstGeom prst="rect">
                        <a:avLst/>
                      </a:prstGeom>
                      <a:noFill/>
                      <a:effectLst>
                        <a:softEdge rad="127000"/>
                      </a:effectLst>
                    </p:spPr>
                    <p:txBody>
                      <a:bodyPr wrap="square">
                        <a:spAutoFit/>
                      </a:bodyPr>
                      <a:lstStyle/>
                      <a:p>
                        <a:pPr>
                          <a:spcAft>
                            <a:spcPts val="600"/>
                          </a:spcAft>
                        </a:pPr>
                        <a14:m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5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d>
                          </m:oMath>
                        </a14:m>
                        <a:r>
                          <a:rPr lang="en-GB" sz="5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 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F7AE3AC-4C98-DA56-8070-E6877A164CA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11436" y="2509016"/>
                        <a:ext cx="3181854" cy="154433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  <a:effectLst>
                        <a:softEdge rad="127000"/>
                      </a:effectLst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8F0081C0-0554-A554-82CE-95ACECC28C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88214" y="2803853"/>
                        <a:ext cx="2214591" cy="110799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A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CA" sz="6600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8F0081C0-0554-A554-82CE-95ACECC28CB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88214" y="2803853"/>
                        <a:ext cx="2214591" cy="1107996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20666-5107-97C2-B5FE-859F488DC6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1520" y="5725007"/>
                      <a:ext cx="3301821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3200" dirty="0"/>
                        <a:t>(dual) </a:t>
                      </a:r>
                      <a:r>
                        <a:rPr lang="en-CA" sz="3200" dirty="0">
                          <a:solidFill>
                            <a:srgbClr val="C00000"/>
                          </a:solidFill>
                        </a:rPr>
                        <a:t>Right </a:t>
                      </a:r>
                      <a14:m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  <m:r>
                            <a:rPr lang="en-GB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endParaRPr lang="en-CA" sz="40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20666-5107-97C2-B5FE-859F488DC60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71520" y="5725007"/>
                      <a:ext cx="3301821" cy="120032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659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9705A3-621A-A408-A7B7-C10A711BE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9447" y="5268036"/>
              <a:ext cx="686113" cy="25287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EA284B-40E5-3E09-3E9B-0B9DF2B411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3880" y="2148480"/>
              <a:ext cx="5331240" cy="300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EA284B-40E5-3E09-3E9B-0B9DF2B41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34520" y="2139120"/>
                <a:ext cx="5349960" cy="30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C5D59E-209B-C2BB-BA1A-4CAB8351B519}"/>
                  </a:ext>
                </a:extLst>
              </p:cNvPr>
              <p:cNvSpPr txBox="1"/>
              <p:nvPr/>
            </p:nvSpPr>
            <p:spPr>
              <a:xfrm>
                <a:off x="9907989" y="4015733"/>
                <a:ext cx="330182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C5D59E-209B-C2BB-BA1A-4CAB8351B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89" y="4015733"/>
                <a:ext cx="3301821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17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280">
        <p:fade/>
      </p:transition>
    </mc:Choice>
    <mc:Fallback xmlns="">
      <p:transition spd="med" advTm="192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C84CC-6965-0E10-4934-D7FD62C6E1C0}"/>
                  </a:ext>
                </a:extLst>
              </p:cNvPr>
              <p:cNvSpPr txBox="1"/>
              <p:nvPr/>
            </p:nvSpPr>
            <p:spPr>
              <a:xfrm>
                <a:off x="505747" y="2328496"/>
                <a:ext cx="6225166" cy="3592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brk m:alnAt="7"/>
                              </m:r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brk m:alnAt="7"/>
                              </m:r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C84CC-6965-0E10-4934-D7FD62C6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47" y="2328496"/>
                <a:ext cx="6225166" cy="3592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214B9F-04FA-0754-BFC3-40165A34047E}"/>
              </a:ext>
            </a:extLst>
          </p:cNvPr>
          <p:cNvSpPr txBox="1"/>
          <p:nvPr/>
        </p:nvSpPr>
        <p:spPr>
          <a:xfrm>
            <a:off x="103853" y="5950899"/>
            <a:ext cx="119253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dirty="0"/>
              <a:t>Source in Description (</a:t>
            </a:r>
            <a:r>
              <a:rPr lang="en-GB" sz="2200" dirty="0"/>
              <a:t>Physics of the Lorentz Group, by Sibel </a:t>
            </a:r>
            <a:r>
              <a:rPr lang="en-GB" sz="2200" dirty="0" err="1"/>
              <a:t>Ba¸skal</a:t>
            </a:r>
            <a:r>
              <a:rPr lang="en-GB" sz="2200" dirty="0"/>
              <a:t>, Young S Kim, and Marilyn E </a:t>
            </a:r>
            <a:r>
              <a:rPr lang="en-GB" sz="2200" dirty="0" err="1"/>
              <a:t>Noz</a:t>
            </a:r>
            <a:r>
              <a:rPr lang="en-CA" sz="2200" dirty="0"/>
              <a:t>)</a:t>
            </a:r>
          </a:p>
          <a:p>
            <a:r>
              <a:rPr lang="en-CA" sz="2300" dirty="0">
                <a:hlinkClick r:id="rId4"/>
              </a:rPr>
              <a:t>https://iopscience.iop.org/book/mono/978-1-6817-4254-0/chapter/bk978-1-6817-4254-0ch1.pdf</a:t>
            </a:r>
            <a:endParaRPr lang="en-CA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BBA4A-D82E-A09D-CA15-82E70C283B8C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BBA4A-D82E-A09D-CA15-82E70C283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65142D-AEDB-03AF-E341-80E61AC648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43280" y="467280"/>
              <a:ext cx="1455480" cy="161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65142D-AEDB-03AF-E341-80E61AC64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3920" y="457920"/>
                <a:ext cx="1474200" cy="1638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7611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53">
        <p:fade/>
      </p:transition>
    </mc:Choice>
    <mc:Fallback xmlns="">
      <p:transition spd="med" advTm="82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C84CC-6965-0E10-4934-D7FD62C6E1C0}"/>
                  </a:ext>
                </a:extLst>
              </p:cNvPr>
              <p:cNvSpPr txBox="1"/>
              <p:nvPr/>
            </p:nvSpPr>
            <p:spPr>
              <a:xfrm>
                <a:off x="-124755" y="2842599"/>
                <a:ext cx="7868629" cy="2360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C84CC-6965-0E10-4934-D7FD62C6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755" y="2842599"/>
                <a:ext cx="7868629" cy="2360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214B9F-04FA-0754-BFC3-40165A34047E}"/>
              </a:ext>
            </a:extLst>
          </p:cNvPr>
          <p:cNvSpPr txBox="1"/>
          <p:nvPr/>
        </p:nvSpPr>
        <p:spPr>
          <a:xfrm>
            <a:off x="103853" y="5950899"/>
            <a:ext cx="119253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dirty="0"/>
              <a:t>Source in Description (</a:t>
            </a:r>
            <a:r>
              <a:rPr lang="en-GB" sz="2200" dirty="0"/>
              <a:t>Physics of the Lorentz Group, by Sibel </a:t>
            </a:r>
            <a:r>
              <a:rPr lang="en-GB" sz="2200" dirty="0" err="1"/>
              <a:t>Ba¸skal</a:t>
            </a:r>
            <a:r>
              <a:rPr lang="en-GB" sz="2200" dirty="0"/>
              <a:t>, Young S Kim, and Marilyn E </a:t>
            </a:r>
            <a:r>
              <a:rPr lang="en-GB" sz="2200" dirty="0" err="1"/>
              <a:t>Noz</a:t>
            </a:r>
            <a:r>
              <a:rPr lang="en-CA" sz="2200" dirty="0"/>
              <a:t>)</a:t>
            </a:r>
          </a:p>
          <a:p>
            <a:r>
              <a:rPr lang="en-CA" sz="2300" dirty="0">
                <a:hlinkClick r:id="rId4"/>
              </a:rPr>
              <a:t>https://iopscience.iop.org/book/mono/978-1-6817-4254-0/chapter/bk978-1-6817-4254-0ch1.pdf</a:t>
            </a:r>
            <a:endParaRPr lang="en-CA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4D9F84-E436-BCE3-739B-B1D3D4075C20}"/>
                  </a:ext>
                </a:extLst>
              </p:cNvPr>
              <p:cNvSpPr txBox="1"/>
              <p:nvPr/>
            </p:nvSpPr>
            <p:spPr>
              <a:xfrm>
                <a:off x="7582874" y="3301860"/>
                <a:ext cx="4690077" cy="145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4D9F84-E436-BCE3-739B-B1D3D4075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74" y="3301860"/>
                <a:ext cx="4690077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57DB61-5593-E765-77F7-1870596D4010}"/>
              </a:ext>
            </a:extLst>
          </p:cNvPr>
          <p:cNvCxnSpPr/>
          <p:nvPr/>
        </p:nvCxnSpPr>
        <p:spPr>
          <a:xfrm>
            <a:off x="7653411" y="2533650"/>
            <a:ext cx="0" cy="32385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8725A7-0043-2EC6-96AF-F0790B503D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7920" y="4794120"/>
              <a:ext cx="9576000" cy="620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8725A7-0043-2EC6-96AF-F0790B503D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8560" y="4784760"/>
                <a:ext cx="959472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537C6-1964-7357-4353-4B2CB832DD4C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537C6-1964-7357-4353-4B2CB832D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07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78">
        <p:fade/>
      </p:transition>
    </mc:Choice>
    <mc:Fallback xmlns="">
      <p:transition spd="med" advTm="91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1ED72-C8D0-DEE8-1DCB-224CD03CEE98}"/>
                  </a:ext>
                </a:extLst>
              </p:cNvPr>
              <p:cNvSpPr txBox="1"/>
              <p:nvPr/>
            </p:nvSpPr>
            <p:spPr>
              <a:xfrm>
                <a:off x="-27296" y="3522052"/>
                <a:ext cx="12528686" cy="1906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2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b="0" i="1" smtClean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b="0" i="1" smtClean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eqArr>
                      </m:e>
                    </m:d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1ED72-C8D0-DEE8-1DCB-224CD03CE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96" y="3522052"/>
                <a:ext cx="12528686" cy="1906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1B501F6-B708-5BFD-B4C8-C16EBD3A6743}"/>
              </a:ext>
            </a:extLst>
          </p:cNvPr>
          <p:cNvGrpSpPr/>
          <p:nvPr/>
        </p:nvGrpSpPr>
        <p:grpSpPr>
          <a:xfrm>
            <a:off x="1201003" y="5370289"/>
            <a:ext cx="10249468" cy="1551016"/>
            <a:chOff x="1201003" y="5370289"/>
            <a:chExt cx="10249468" cy="1551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0D837B-FC44-6250-E0B1-F1A9973CB1A3}"/>
                    </a:ext>
                  </a:extLst>
                </p:cNvPr>
                <p:cNvSpPr txBox="1"/>
                <p:nvPr/>
              </p:nvSpPr>
              <p:spPr>
                <a:xfrm>
                  <a:off x="4710856" y="5905642"/>
                  <a:ext cx="340990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(1,3)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0D837B-FC44-6250-E0B1-F1A9973CB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0856" y="5905642"/>
                  <a:ext cx="3409908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81780D55-928E-03D0-9D52-61EEC00350D9}"/>
                </a:ext>
              </a:extLst>
            </p:cNvPr>
            <p:cNvSpPr/>
            <p:nvPr/>
          </p:nvSpPr>
          <p:spPr>
            <a:xfrm rot="5400000">
              <a:off x="6010518" y="560774"/>
              <a:ext cx="630437" cy="10249468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B875E2-0873-447E-6E9C-66B12794B6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200" y="3304440"/>
              <a:ext cx="12074400" cy="2310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B875E2-0873-447E-6E9C-66B12794B6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40" y="3295080"/>
                <a:ext cx="12093120" cy="23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F327DD-0E7E-F11C-668F-1BECB4B00A40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F327DD-0E7E-F11C-668F-1BECB4B0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738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649">
        <p:fade/>
      </p:transition>
    </mc:Choice>
    <mc:Fallback xmlns="">
      <p:transition spd="med" advTm="16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1ED72-C8D0-DEE8-1DCB-224CD03CEE98}"/>
                  </a:ext>
                </a:extLst>
              </p:cNvPr>
              <p:cNvSpPr txBox="1"/>
              <p:nvPr/>
            </p:nvSpPr>
            <p:spPr>
              <a:xfrm>
                <a:off x="100224" y="3522052"/>
                <a:ext cx="12196800" cy="1816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2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eqArr>
                      </m:e>
                    </m:d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</m:m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CA" sz="3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1ED72-C8D0-DEE8-1DCB-224CD03CE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4" y="3522052"/>
                <a:ext cx="12196800" cy="1816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4A0CE6-B61A-5F30-4EE5-69341D6A71DC}"/>
                  </a:ext>
                </a:extLst>
              </p:cNvPr>
              <p:cNvSpPr txBox="1"/>
              <p:nvPr/>
            </p:nvSpPr>
            <p:spPr>
              <a:xfrm>
                <a:off x="4710856" y="5905642"/>
                <a:ext cx="340990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4A0CE6-B61A-5F30-4EE5-69341D6A7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856" y="5905642"/>
                <a:ext cx="340990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E1D7D71D-26F3-1C55-3303-024C93E31CFD}"/>
              </a:ext>
            </a:extLst>
          </p:cNvPr>
          <p:cNvSpPr/>
          <p:nvPr/>
        </p:nvSpPr>
        <p:spPr>
          <a:xfrm rot="5400000">
            <a:off x="6013009" y="721621"/>
            <a:ext cx="630437" cy="992777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A1182B-9581-ED87-6A58-87C97665317A}"/>
              </a:ext>
            </a:extLst>
          </p:cNvPr>
          <p:cNvGrpSpPr/>
          <p:nvPr/>
        </p:nvGrpSpPr>
        <p:grpSpPr>
          <a:xfrm>
            <a:off x="4112861" y="2313464"/>
            <a:ext cx="2064155" cy="1523806"/>
            <a:chOff x="3935437" y="2313464"/>
            <a:chExt cx="2064155" cy="1523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967EA5-1639-49B2-2CA8-88C987A3E18B}"/>
                    </a:ext>
                  </a:extLst>
                </p:cNvPr>
                <p:cNvSpPr txBox="1"/>
                <p:nvPr/>
              </p:nvSpPr>
              <p:spPr>
                <a:xfrm>
                  <a:off x="3935437" y="2313464"/>
                  <a:ext cx="20641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967EA5-1639-49B2-2CA8-88C987A3E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437" y="2313464"/>
                  <a:ext cx="206415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159C1B2-3CED-5FB2-47CE-760629FF5F15}"/>
                </a:ext>
              </a:extLst>
            </p:cNvPr>
            <p:cNvSpPr/>
            <p:nvPr/>
          </p:nvSpPr>
          <p:spPr>
            <a:xfrm rot="16200000">
              <a:off x="4746112" y="2951837"/>
              <a:ext cx="442806" cy="1328059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D1C1B9-FABB-F778-09D7-AFAA196BE9CF}"/>
                </a:ext>
              </a:extLst>
            </p:cNvPr>
            <p:cNvSpPr txBox="1"/>
            <p:nvPr/>
          </p:nvSpPr>
          <p:spPr>
            <a:xfrm>
              <a:off x="4474318" y="2815898"/>
              <a:ext cx="9800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002060"/>
                  </a:solidFill>
                </a:rPr>
                <a:t>Left</a:t>
              </a:r>
              <a:endParaRPr lang="en-CA" sz="4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07505F-B455-5913-D30F-1309813E5AB8}"/>
              </a:ext>
            </a:extLst>
          </p:cNvPr>
          <p:cNvGrpSpPr/>
          <p:nvPr/>
        </p:nvGrpSpPr>
        <p:grpSpPr>
          <a:xfrm>
            <a:off x="6426751" y="2320589"/>
            <a:ext cx="2227661" cy="1514705"/>
            <a:chOff x="6249327" y="2320589"/>
            <a:chExt cx="2227661" cy="1514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BC98EC-B4B0-0020-5684-A4A5465C58BD}"/>
                    </a:ext>
                  </a:extLst>
                </p:cNvPr>
                <p:cNvSpPr txBox="1"/>
                <p:nvPr/>
              </p:nvSpPr>
              <p:spPr>
                <a:xfrm>
                  <a:off x="6412833" y="2320589"/>
                  <a:ext cx="20641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BC98EC-B4B0-0020-5684-A4A5465C5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833" y="2320589"/>
                  <a:ext cx="2064155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1EFD8A50-B797-511C-478A-7EF976B41C57}"/>
                </a:ext>
              </a:extLst>
            </p:cNvPr>
            <p:cNvSpPr/>
            <p:nvPr/>
          </p:nvSpPr>
          <p:spPr>
            <a:xfrm rot="16200000">
              <a:off x="7195396" y="2757548"/>
              <a:ext cx="442806" cy="1712686"/>
            </a:xfrm>
            <a:prstGeom prst="righ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463B7E-8DB3-7F8B-D76A-FE4DB95AF7D7}"/>
                </a:ext>
              </a:extLst>
            </p:cNvPr>
            <p:cNvSpPr txBox="1"/>
            <p:nvPr/>
          </p:nvSpPr>
          <p:spPr>
            <a:xfrm>
              <a:off x="6249327" y="2881079"/>
              <a:ext cx="2114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(dual) </a:t>
              </a:r>
              <a:r>
                <a:rPr lang="en-GB" sz="3200" dirty="0">
                  <a:solidFill>
                    <a:srgbClr val="C00000"/>
                  </a:solidFill>
                </a:rPr>
                <a:t>Right</a:t>
              </a:r>
              <a:endParaRPr lang="en-CA" sz="3200" dirty="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6243C2-A0A8-77BA-55CB-F54DBFE2C02A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6243C2-A0A8-77BA-55CB-F54DBFE2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085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43">
        <p:fade/>
      </p:transition>
    </mc:Choice>
    <mc:Fallback xmlns="">
      <p:transition spd="med" advTm="84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794DC2-5036-766D-2947-8251A8EA19B2}"/>
                  </a:ext>
                </a:extLst>
              </p:cNvPr>
              <p:cNvSpPr txBox="1"/>
              <p:nvPr/>
            </p:nvSpPr>
            <p:spPr>
              <a:xfrm>
                <a:off x="316833" y="-17879"/>
                <a:ext cx="102995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b="0" dirty="0">
                    <a:ea typeface="Cambria Math" panose="02040503050406030204" pitchFamily="18" charset="0"/>
                  </a:rPr>
                  <a:t>Representation</a:t>
                </a:r>
                <a:r>
                  <a:rPr lang="en-CA" sz="60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794DC2-5036-766D-2947-8251A8EA1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3" y="-17879"/>
                <a:ext cx="10299506" cy="1015663"/>
              </a:xfrm>
              <a:prstGeom prst="rect">
                <a:avLst/>
              </a:prstGeom>
              <a:blipFill>
                <a:blip r:embed="rId7"/>
                <a:stretch>
                  <a:fillRect l="-3609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82EC63-A0CF-10B8-C69D-4333D94DB6CD}"/>
                  </a:ext>
                </a:extLst>
              </p:cNvPr>
              <p:cNvSpPr txBox="1"/>
              <p:nvPr/>
            </p:nvSpPr>
            <p:spPr>
              <a:xfrm>
                <a:off x="5678039" y="1048686"/>
                <a:ext cx="403184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6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CA" sz="66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82EC63-A0CF-10B8-C69D-4333D94DB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39" y="1048686"/>
                <a:ext cx="4031845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D35627C-EF9D-51A2-FFC8-0D024BFBD2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95040" y="937800"/>
              <a:ext cx="4976640" cy="1335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D35627C-EF9D-51A2-FFC8-0D024BFBD2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5680" y="928440"/>
                <a:ext cx="4995360" cy="13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A5920C-473F-CA58-288C-E1F6ED7DD9D4}"/>
                  </a:ext>
                </a:extLst>
              </p:cNvPr>
              <p:cNvSpPr txBox="1"/>
              <p:nvPr/>
            </p:nvSpPr>
            <p:spPr>
              <a:xfrm>
                <a:off x="100224" y="3522052"/>
                <a:ext cx="12176090" cy="1816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2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eqArr>
                      </m:e>
                    </m:d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</m:m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CA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A5920C-473F-CA58-288C-E1F6ED7DD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4" y="3522052"/>
                <a:ext cx="12176090" cy="1816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61E90-EA8B-8FD4-ACE3-9A189F304ADF}"/>
                  </a:ext>
                </a:extLst>
              </p:cNvPr>
              <p:cNvSpPr txBox="1"/>
              <p:nvPr/>
            </p:nvSpPr>
            <p:spPr>
              <a:xfrm>
                <a:off x="4710856" y="5905642"/>
                <a:ext cx="340990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61E90-EA8B-8FD4-ACE3-9A189F304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856" y="5905642"/>
                <a:ext cx="3409908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46E6804F-3181-9349-895F-4CC417AA47F6}"/>
              </a:ext>
            </a:extLst>
          </p:cNvPr>
          <p:cNvSpPr/>
          <p:nvPr/>
        </p:nvSpPr>
        <p:spPr>
          <a:xfrm rot="5400000">
            <a:off x="6013009" y="721621"/>
            <a:ext cx="630437" cy="992777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800F12-6404-0E0D-8854-A7523D62757E}"/>
              </a:ext>
            </a:extLst>
          </p:cNvPr>
          <p:cNvGrpSpPr/>
          <p:nvPr/>
        </p:nvGrpSpPr>
        <p:grpSpPr>
          <a:xfrm>
            <a:off x="4112861" y="2313464"/>
            <a:ext cx="2064155" cy="1523806"/>
            <a:chOff x="3935437" y="2313464"/>
            <a:chExt cx="2064155" cy="1523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5A904E-F23D-5569-8B6E-ED4763160C7F}"/>
                    </a:ext>
                  </a:extLst>
                </p:cNvPr>
                <p:cNvSpPr txBox="1"/>
                <p:nvPr/>
              </p:nvSpPr>
              <p:spPr>
                <a:xfrm>
                  <a:off x="3935437" y="2313464"/>
                  <a:ext cx="20641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967EA5-1639-49B2-2CA8-88C987A3E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437" y="2313464"/>
                  <a:ext cx="206415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09046F00-EE65-A5DD-A1E9-9BFAA53EDBB0}"/>
                </a:ext>
              </a:extLst>
            </p:cNvPr>
            <p:cNvSpPr/>
            <p:nvPr/>
          </p:nvSpPr>
          <p:spPr>
            <a:xfrm rot="16200000">
              <a:off x="4746112" y="2951837"/>
              <a:ext cx="442806" cy="1328059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6CE426-CEAF-1712-D0A6-A1C562315214}"/>
                </a:ext>
              </a:extLst>
            </p:cNvPr>
            <p:cNvSpPr txBox="1"/>
            <p:nvPr/>
          </p:nvSpPr>
          <p:spPr>
            <a:xfrm>
              <a:off x="4474318" y="2815898"/>
              <a:ext cx="9800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002060"/>
                  </a:solidFill>
                </a:rPr>
                <a:t>Left</a:t>
              </a:r>
              <a:endParaRPr lang="en-CA" sz="4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329EAC-7B42-4B9E-31B7-E88C7596B155}"/>
              </a:ext>
            </a:extLst>
          </p:cNvPr>
          <p:cNvGrpSpPr/>
          <p:nvPr/>
        </p:nvGrpSpPr>
        <p:grpSpPr>
          <a:xfrm>
            <a:off x="6304831" y="2320589"/>
            <a:ext cx="2578783" cy="1514705"/>
            <a:chOff x="6127407" y="2320589"/>
            <a:chExt cx="2578783" cy="1514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954ADA-0243-761A-86EA-7713D7587966}"/>
                    </a:ext>
                  </a:extLst>
                </p:cNvPr>
                <p:cNvSpPr txBox="1"/>
                <p:nvPr/>
              </p:nvSpPr>
              <p:spPr>
                <a:xfrm>
                  <a:off x="6412833" y="2320589"/>
                  <a:ext cx="20641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BC98EC-B4B0-0020-5684-A4A5465C5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833" y="2320589"/>
                  <a:ext cx="2064155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3E0A1705-579B-70DC-7E35-4D0F18B2363F}"/>
                </a:ext>
              </a:extLst>
            </p:cNvPr>
            <p:cNvSpPr/>
            <p:nvPr/>
          </p:nvSpPr>
          <p:spPr>
            <a:xfrm rot="16200000">
              <a:off x="7195396" y="2757548"/>
              <a:ext cx="442806" cy="1712686"/>
            </a:xfrm>
            <a:prstGeom prst="righ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6A25A2-DD86-4B10-A710-A90AC0950453}"/>
                </a:ext>
              </a:extLst>
            </p:cNvPr>
            <p:cNvSpPr txBox="1"/>
            <p:nvPr/>
          </p:nvSpPr>
          <p:spPr>
            <a:xfrm>
              <a:off x="6127407" y="2881079"/>
              <a:ext cx="25787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(inverse) </a:t>
              </a:r>
              <a:r>
                <a:rPr lang="en-GB" sz="3200" dirty="0">
                  <a:solidFill>
                    <a:srgbClr val="C00000"/>
                  </a:solidFill>
                </a:rPr>
                <a:t>Right</a:t>
              </a:r>
              <a:endParaRPr lang="en-CA" sz="3200" dirty="0">
                <a:solidFill>
                  <a:srgbClr val="C0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4248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48">
        <p:fade/>
      </p:transition>
    </mc:Choice>
    <mc:Fallback xmlns="">
      <p:transition spd="med" advTm="105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C1040C-90A2-3A67-3ADD-E6F2550836A5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CB68D2-F48B-5E48-C803-AD70C9922DAD}"/>
                  </a:ext>
                </a:extLst>
              </p:cNvPr>
              <p:cNvSpPr txBox="1"/>
              <p:nvPr/>
            </p:nvSpPr>
            <p:spPr>
              <a:xfrm>
                <a:off x="29497" y="53539"/>
                <a:ext cx="6668104" cy="3310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5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5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CB68D2-F48B-5E48-C803-AD70C992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" y="53539"/>
                <a:ext cx="6668104" cy="3310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427043-472F-E5B6-3219-A6D9A2E6C1D8}"/>
              </a:ext>
            </a:extLst>
          </p:cNvPr>
          <p:cNvCxnSpPr>
            <a:cxnSpLocks/>
          </p:cNvCxnSpPr>
          <p:nvPr/>
        </p:nvCxnSpPr>
        <p:spPr>
          <a:xfrm>
            <a:off x="2560524" y="359228"/>
            <a:ext cx="0" cy="29591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4B02EB-1110-2950-52B4-B06983E00103}"/>
              </a:ext>
            </a:extLst>
          </p:cNvPr>
          <p:cNvCxnSpPr>
            <a:cxnSpLocks/>
          </p:cNvCxnSpPr>
          <p:nvPr/>
        </p:nvCxnSpPr>
        <p:spPr>
          <a:xfrm>
            <a:off x="360311" y="1763195"/>
            <a:ext cx="430693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306FCF-4349-809B-B285-32BBC8E6F779}"/>
              </a:ext>
            </a:extLst>
          </p:cNvPr>
          <p:cNvGrpSpPr/>
          <p:nvPr/>
        </p:nvGrpSpPr>
        <p:grpSpPr>
          <a:xfrm>
            <a:off x="6405599" y="292607"/>
            <a:ext cx="4980155" cy="2948430"/>
            <a:chOff x="8231297" y="2019368"/>
            <a:chExt cx="4980155" cy="36168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16CAD4-365D-2DB6-A1D3-543A360080E5}"/>
                </a:ext>
              </a:extLst>
            </p:cNvPr>
            <p:cNvSpPr txBox="1"/>
            <p:nvPr/>
          </p:nvSpPr>
          <p:spPr>
            <a:xfrm>
              <a:off x="8934067" y="4098208"/>
              <a:ext cx="4277385" cy="1245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/>
                <a:t>Dirac Spinor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44987C6A-8C64-851B-DF3A-BE20E7F256C1}"/>
                </a:ext>
              </a:extLst>
            </p:cNvPr>
            <p:cNvSpPr/>
            <p:nvPr/>
          </p:nvSpPr>
          <p:spPr>
            <a:xfrm>
              <a:off x="8231297" y="2019368"/>
              <a:ext cx="625629" cy="3616898"/>
            </a:xfrm>
            <a:prstGeom prst="rightBrace">
              <a:avLst>
                <a:gd name="adj1" fmla="val 8333"/>
                <a:gd name="adj2" fmla="val 7609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A35751-62EA-744D-ECB8-3CF2C44129F7}"/>
                  </a:ext>
                </a:extLst>
              </p:cNvPr>
              <p:cNvSpPr txBox="1"/>
              <p:nvPr/>
            </p:nvSpPr>
            <p:spPr>
              <a:xfrm>
                <a:off x="6739007" y="-116706"/>
                <a:ext cx="55225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b="0" dirty="0">
                    <a:ea typeface="Cambria Math" panose="02040503050406030204" pitchFamily="18" charset="0"/>
                  </a:rPr>
                  <a:t>Representation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A35751-62EA-744D-ECB8-3CF2C4412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007" y="-116706"/>
                <a:ext cx="5522557" cy="1938992"/>
              </a:xfrm>
              <a:prstGeom prst="rect">
                <a:avLst/>
              </a:prstGeom>
              <a:blipFill>
                <a:blip r:embed="rId4"/>
                <a:stretch>
                  <a:fillRect l="-1104" t="-9748" r="-12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0C3E89-D259-8B38-997E-3A8D6E8B39AE}"/>
                  </a:ext>
                </a:extLst>
              </p:cNvPr>
              <p:cNvSpPr txBox="1"/>
              <p:nvPr/>
            </p:nvSpPr>
            <p:spPr>
              <a:xfrm>
                <a:off x="7127418" y="3276600"/>
                <a:ext cx="4874082" cy="2566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b="0" dirty="0">
                    <a:ea typeface="Cambria Math" panose="02040503050406030204" pitchFamily="18" charset="0"/>
                  </a:rPr>
                  <a:t>Representation</a:t>
                </a:r>
                <a:r>
                  <a:rPr lang="en-CA" sz="5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GB" sz="540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4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CA" sz="5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0C3E89-D259-8B38-997E-3A8D6E8B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418" y="3276600"/>
                <a:ext cx="4874082" cy="2566215"/>
              </a:xfrm>
              <a:prstGeom prst="rect">
                <a:avLst/>
              </a:prstGeom>
              <a:blipFill>
                <a:blip r:embed="rId5"/>
                <a:stretch>
                  <a:fillRect l="-2250" t="-6667" r="-22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3EA67-630F-8BBC-0AEF-4AE67B52E1A1}"/>
                  </a:ext>
                </a:extLst>
              </p:cNvPr>
              <p:cNvSpPr txBox="1"/>
              <p:nvPr/>
            </p:nvSpPr>
            <p:spPr>
              <a:xfrm>
                <a:off x="304130" y="263111"/>
                <a:ext cx="216424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002060"/>
                    </a:solidFill>
                  </a:rPr>
                  <a:t>left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3EA67-630F-8BBC-0AEF-4AE67B5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0" y="263111"/>
                <a:ext cx="2164240" cy="1569660"/>
              </a:xfrm>
              <a:prstGeom prst="rect">
                <a:avLst/>
              </a:prstGeom>
              <a:blipFill>
                <a:blip r:embed="rId6"/>
                <a:stretch>
                  <a:fillRect r="-1408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CAF102-B170-58C8-5678-D05FBA0FF374}"/>
                  </a:ext>
                </a:extLst>
              </p:cNvPr>
              <p:cNvSpPr txBox="1"/>
              <p:nvPr/>
            </p:nvSpPr>
            <p:spPr>
              <a:xfrm>
                <a:off x="2519118" y="1714435"/>
                <a:ext cx="246075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C00000"/>
                    </a:solidFill>
                  </a:rPr>
                  <a:t>right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CAF102-B170-58C8-5678-D05FBA0F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18" y="1714435"/>
                <a:ext cx="2460753" cy="1569660"/>
              </a:xfrm>
              <a:prstGeom prst="rect">
                <a:avLst/>
              </a:prstGeom>
              <a:blipFill>
                <a:blip r:embed="rId7"/>
                <a:stretch>
                  <a:fillRect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0250FA-7387-E5B0-4E98-014D0FAE63C6}"/>
                  </a:ext>
                </a:extLst>
              </p:cNvPr>
              <p:cNvSpPr txBox="1"/>
              <p:nvPr/>
            </p:nvSpPr>
            <p:spPr>
              <a:xfrm>
                <a:off x="29497" y="3786694"/>
                <a:ext cx="6668104" cy="2945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0250FA-7387-E5B0-4E98-014D0FAE6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" y="3786694"/>
                <a:ext cx="6668104" cy="2945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5B0FC43-3B9A-278C-1C2A-A3F8D7FAB889}"/>
              </a:ext>
            </a:extLst>
          </p:cNvPr>
          <p:cNvGrpSpPr/>
          <p:nvPr/>
        </p:nvGrpSpPr>
        <p:grpSpPr>
          <a:xfrm>
            <a:off x="6405599" y="3783494"/>
            <a:ext cx="4787906" cy="2991488"/>
            <a:chOff x="8231297" y="2019368"/>
            <a:chExt cx="4787906" cy="36697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85D39D-95A2-C0C2-F816-72143E34A9F6}"/>
                </a:ext>
              </a:extLst>
            </p:cNvPr>
            <p:cNvSpPr txBox="1"/>
            <p:nvPr/>
          </p:nvSpPr>
          <p:spPr>
            <a:xfrm>
              <a:off x="8741818" y="4669685"/>
              <a:ext cx="4277385" cy="101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Vector (Spin-1)</a:t>
              </a: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563DBE3-9079-14F7-82DC-2773A30E9B38}"/>
                </a:ext>
              </a:extLst>
            </p:cNvPr>
            <p:cNvSpPr/>
            <p:nvPr/>
          </p:nvSpPr>
          <p:spPr>
            <a:xfrm>
              <a:off x="8231297" y="2019368"/>
              <a:ext cx="625629" cy="3616898"/>
            </a:xfrm>
            <a:prstGeom prst="rightBrace">
              <a:avLst>
                <a:gd name="adj1" fmla="val 8333"/>
                <a:gd name="adj2" fmla="val 87074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63107-7DD3-DD0A-19E3-4965C9FC1630}"/>
                  </a:ext>
                </a:extLst>
              </p:cNvPr>
              <p:cNvSpPr txBox="1"/>
              <p:nvPr/>
            </p:nvSpPr>
            <p:spPr>
              <a:xfrm>
                <a:off x="888549" y="4671867"/>
                <a:ext cx="334394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sSup>
                        <m:sSupPr>
                          <m:ctrlPr>
                            <a:rPr lang="en-GB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lang="en-GB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CA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CA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63107-7DD3-DD0A-19E3-4965C9FC1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49" y="4671867"/>
                <a:ext cx="334394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33D6FC1-F876-7733-6361-FC20D15780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47520" y="1718640"/>
              <a:ext cx="1905840" cy="4193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33D6FC1-F876-7733-6361-FC20D1578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38160" y="1709280"/>
                <a:ext cx="1924560" cy="4212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69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9"/>
    </mc:Choice>
    <mc:Fallback xmlns="">
      <p:transition spd="slow" advTm="3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2CB296-4340-319D-671C-0C341ABD50B7}"/>
              </a:ext>
            </a:extLst>
          </p:cNvPr>
          <p:cNvSpPr/>
          <p:nvPr/>
        </p:nvSpPr>
        <p:spPr>
          <a:xfrm>
            <a:off x="4438650" y="91589"/>
            <a:ext cx="4000501" cy="1428451"/>
          </a:xfrm>
          <a:prstGeom prst="rect">
            <a:avLst/>
          </a:prstGeom>
          <a:solidFill>
            <a:srgbClr val="E7F0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/>
              <p:nvPr/>
            </p:nvSpPr>
            <p:spPr>
              <a:xfrm>
                <a:off x="8907769" y="48478"/>
                <a:ext cx="29293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Group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769" y="48478"/>
                <a:ext cx="2929389" cy="1569660"/>
              </a:xfrm>
              <a:prstGeom prst="rect">
                <a:avLst/>
              </a:prstGeom>
              <a:blipFill>
                <a:blip r:embed="rId4"/>
                <a:stretch>
                  <a:fillRect l="-4158" t="-8560" r="-43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/>
              <p:nvPr/>
            </p:nvSpPr>
            <p:spPr>
              <a:xfrm>
                <a:off x="-1" y="-11520"/>
                <a:ext cx="400050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  <a:r>
                  <a:rPr lang="en-CA" sz="3500" dirty="0"/>
                  <a:t>(generators)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1520"/>
                <a:ext cx="4000501" cy="1569660"/>
              </a:xfrm>
              <a:prstGeom prst="rect">
                <a:avLst/>
              </a:prstGeom>
              <a:blipFill>
                <a:blip r:embed="rId5"/>
                <a:stretch>
                  <a:fillRect t="-8527" r="-3811" b="-108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00087-CC12-D70B-20D6-270C540B5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5365532"/>
                  </p:ext>
                </p:extLst>
              </p:nvPr>
            </p:nvGraphicFramePr>
            <p:xfrm>
              <a:off x="245660" y="1676181"/>
              <a:ext cx="11809473" cy="40569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50683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  <a:gridCol w="3741436">
                      <a:extLst>
                        <a:ext uri="{9D8B030D-6E8A-4147-A177-3AD203B41FA5}">
                          <a16:colId xmlns:a16="http://schemas.microsoft.com/office/drawing/2014/main" val="3463171579"/>
                        </a:ext>
                      </a:extLst>
                    </a:gridCol>
                    <a:gridCol w="4917354">
                      <a:extLst>
                        <a:ext uri="{9D8B030D-6E8A-4147-A177-3AD203B41FA5}">
                          <a16:colId xmlns:a16="http://schemas.microsoft.com/office/drawing/2014/main" val="276074284"/>
                        </a:ext>
                      </a:extLst>
                    </a:gridCol>
                  </a:tblGrid>
                  <a:tr h="13523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4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44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6000" b="0" i="0" dirty="0"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3523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4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IV_mathan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44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x-IV_mathan" sz="4400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44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x-IV_mathan" sz="4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6000" b="0" i="0" dirty="0"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3523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4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𝑧𝑥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IV_mathan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44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x-IV_mathan" sz="4400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44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x-IV_mathan" sz="4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4400" b="0" i="0" dirty="0"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60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00087-CC12-D70B-20D6-270C540B5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5365532"/>
                  </p:ext>
                </p:extLst>
              </p:nvPr>
            </p:nvGraphicFramePr>
            <p:xfrm>
              <a:off x="245660" y="1676181"/>
              <a:ext cx="11809473" cy="40569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50683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  <a:gridCol w="3741436">
                      <a:extLst>
                        <a:ext uri="{9D8B030D-6E8A-4147-A177-3AD203B41FA5}">
                          <a16:colId xmlns:a16="http://schemas.microsoft.com/office/drawing/2014/main" val="3463171579"/>
                        </a:ext>
                      </a:extLst>
                    </a:gridCol>
                    <a:gridCol w="4917354">
                      <a:extLst>
                        <a:ext uri="{9D8B030D-6E8A-4147-A177-3AD203B41FA5}">
                          <a16:colId xmlns:a16="http://schemas.microsoft.com/office/drawing/2014/main" val="276074284"/>
                        </a:ext>
                      </a:extLst>
                    </a:gridCol>
                  </a:tblGrid>
                  <a:tr h="1352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93" t="-450" r="-275242" b="-2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84365" t="-450" r="-131759" b="-2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450" r="-248" b="-2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352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93" t="-100000" r="-275242" b="-10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84365" t="-100000" r="-131759" b="-10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100000" r="-248" b="-100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352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93" t="-200901" r="-275242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84365" t="-200901" r="-131759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200901" r="-248" b="-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8575A2E-1B40-281F-6FB1-9356DB65FA3B}"/>
              </a:ext>
            </a:extLst>
          </p:cNvPr>
          <p:cNvSpPr txBox="1"/>
          <p:nvPr/>
        </p:nvSpPr>
        <p:spPr>
          <a:xfrm>
            <a:off x="-1" y="5958870"/>
            <a:ext cx="12192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75000"/>
                  </a:schemeClr>
                </a:solidFill>
              </a:rPr>
              <a:t>Trivial Representation 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(scalars don’t change under rotations)</a:t>
            </a:r>
            <a:endParaRPr lang="en-CA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77652-DAA6-E9D0-2B0B-0B56F99722C5}"/>
              </a:ext>
            </a:extLst>
          </p:cNvPr>
          <p:cNvSpPr txBox="1"/>
          <p:nvPr/>
        </p:nvSpPr>
        <p:spPr>
          <a:xfrm>
            <a:off x="4539609" y="111590"/>
            <a:ext cx="3829051" cy="144655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Spin-0 (1x1)</a:t>
            </a:r>
          </a:p>
          <a:p>
            <a:pPr algn="ctr"/>
            <a:r>
              <a:rPr lang="en-GB" sz="4400" b="1" dirty="0"/>
              <a:t>representation</a:t>
            </a:r>
            <a:endParaRPr lang="en-CA" sz="44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33821C3-AE44-18C7-3E15-E01549E5B5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360" y="27360"/>
              <a:ext cx="6454440" cy="6693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33821C3-AE44-18C7-3E15-E01549E5B5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000" y="18000"/>
                <a:ext cx="6473160" cy="671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0739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321"/>
    </mc:Choice>
    <mc:Fallback xmlns="">
      <p:transition advTm="77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81A00B-8059-4503-4DF5-BFF73E12F88E}"/>
                  </a:ext>
                </a:extLst>
              </p:cNvPr>
              <p:cNvSpPr txBox="1"/>
              <p:nvPr/>
            </p:nvSpPr>
            <p:spPr>
              <a:xfrm>
                <a:off x="10698019" y="4777797"/>
                <a:ext cx="149398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81A00B-8059-4503-4DF5-BFF73E12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019" y="4777797"/>
                <a:ext cx="1493982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C1040C-90A2-3A67-3ADD-E6F2550836A5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CB68D2-F48B-5E48-C803-AD70C9922DAD}"/>
                  </a:ext>
                </a:extLst>
              </p:cNvPr>
              <p:cNvSpPr txBox="1"/>
              <p:nvPr/>
            </p:nvSpPr>
            <p:spPr>
              <a:xfrm>
                <a:off x="29497" y="53539"/>
                <a:ext cx="6668104" cy="3310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5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5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CB68D2-F48B-5E48-C803-AD70C992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" y="53539"/>
                <a:ext cx="6668104" cy="3310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427043-472F-E5B6-3219-A6D9A2E6C1D8}"/>
              </a:ext>
            </a:extLst>
          </p:cNvPr>
          <p:cNvCxnSpPr>
            <a:cxnSpLocks/>
          </p:cNvCxnSpPr>
          <p:nvPr/>
        </p:nvCxnSpPr>
        <p:spPr>
          <a:xfrm>
            <a:off x="2560524" y="359228"/>
            <a:ext cx="0" cy="29591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4B02EB-1110-2950-52B4-B06983E00103}"/>
              </a:ext>
            </a:extLst>
          </p:cNvPr>
          <p:cNvCxnSpPr>
            <a:cxnSpLocks/>
          </p:cNvCxnSpPr>
          <p:nvPr/>
        </p:nvCxnSpPr>
        <p:spPr>
          <a:xfrm>
            <a:off x="360311" y="1763195"/>
            <a:ext cx="430693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306FCF-4349-809B-B285-32BBC8E6F779}"/>
              </a:ext>
            </a:extLst>
          </p:cNvPr>
          <p:cNvGrpSpPr/>
          <p:nvPr/>
        </p:nvGrpSpPr>
        <p:grpSpPr>
          <a:xfrm>
            <a:off x="6405599" y="292607"/>
            <a:ext cx="4980155" cy="2948430"/>
            <a:chOff x="8231297" y="2019368"/>
            <a:chExt cx="4980155" cy="36168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16CAD4-365D-2DB6-A1D3-543A360080E5}"/>
                </a:ext>
              </a:extLst>
            </p:cNvPr>
            <p:cNvSpPr txBox="1"/>
            <p:nvPr/>
          </p:nvSpPr>
          <p:spPr>
            <a:xfrm>
              <a:off x="8934067" y="4098208"/>
              <a:ext cx="4277385" cy="1245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/>
                <a:t>Dirac Spinor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44987C6A-8C64-851B-DF3A-BE20E7F256C1}"/>
                </a:ext>
              </a:extLst>
            </p:cNvPr>
            <p:cNvSpPr/>
            <p:nvPr/>
          </p:nvSpPr>
          <p:spPr>
            <a:xfrm>
              <a:off x="8231297" y="2019368"/>
              <a:ext cx="625629" cy="3616898"/>
            </a:xfrm>
            <a:prstGeom prst="rightBrace">
              <a:avLst>
                <a:gd name="adj1" fmla="val 8333"/>
                <a:gd name="adj2" fmla="val 7609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A35751-62EA-744D-ECB8-3CF2C44129F7}"/>
                  </a:ext>
                </a:extLst>
              </p:cNvPr>
              <p:cNvSpPr txBox="1"/>
              <p:nvPr/>
            </p:nvSpPr>
            <p:spPr>
              <a:xfrm>
                <a:off x="6739007" y="-116706"/>
                <a:ext cx="55225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b="0" dirty="0">
                    <a:ea typeface="Cambria Math" panose="02040503050406030204" pitchFamily="18" charset="0"/>
                  </a:rPr>
                  <a:t>Representation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A35751-62EA-744D-ECB8-3CF2C4412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007" y="-116706"/>
                <a:ext cx="5522557" cy="1938992"/>
              </a:xfrm>
              <a:prstGeom prst="rect">
                <a:avLst/>
              </a:prstGeom>
              <a:blipFill>
                <a:blip r:embed="rId4"/>
                <a:stretch>
                  <a:fillRect l="-1104" t="-9748" r="-41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0C3E89-D259-8B38-997E-3A8D6E8B39AE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b="0" dirty="0">
                    <a:ea typeface="Cambria Math" panose="02040503050406030204" pitchFamily="18" charset="0"/>
                  </a:rPr>
                  <a:t>Representation</a:t>
                </a:r>
                <a:r>
                  <a:rPr lang="en-CA" sz="5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0C3E89-D259-8B38-997E-3A8D6E8B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12192000" cy="923330"/>
              </a:xfrm>
              <a:prstGeom prst="rect">
                <a:avLst/>
              </a:prstGeom>
              <a:blipFill>
                <a:blip r:embed="rId5"/>
                <a:stretch>
                  <a:fillRect l="-2650" t="-17881" b="-397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97978-A303-B159-5396-DC37B5898FE7}"/>
                  </a:ext>
                </a:extLst>
              </p:cNvPr>
              <p:cNvSpPr txBox="1"/>
              <p:nvPr/>
            </p:nvSpPr>
            <p:spPr>
              <a:xfrm>
                <a:off x="448802" y="5026983"/>
                <a:ext cx="10251865" cy="1790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97978-A303-B159-5396-DC37B5898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02" y="5026983"/>
                <a:ext cx="10251865" cy="1790875"/>
              </a:xfrm>
              <a:prstGeom prst="rect">
                <a:avLst/>
              </a:prstGeom>
              <a:blipFill>
                <a:blip r:embed="rId6"/>
                <a:stretch>
                  <a:fillRect r="-83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FF56B4-D248-B985-7A3B-3885BF488007}"/>
                  </a:ext>
                </a:extLst>
              </p:cNvPr>
              <p:cNvSpPr txBox="1"/>
              <p:nvPr/>
            </p:nvSpPr>
            <p:spPr>
              <a:xfrm>
                <a:off x="801181" y="5218701"/>
                <a:ext cx="216424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002060"/>
                    </a:solidFill>
                  </a:rPr>
                  <a:t>left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FF56B4-D248-B985-7A3B-3885BF488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1" y="5218701"/>
                <a:ext cx="2164240" cy="1569660"/>
              </a:xfrm>
              <a:prstGeom prst="rect">
                <a:avLst/>
              </a:prstGeom>
              <a:blipFill>
                <a:blip r:embed="rId7"/>
                <a:stretch>
                  <a:fillRect r="-1690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203798-A17C-1EDE-A619-B1DD09072DCC}"/>
                  </a:ext>
                </a:extLst>
              </p:cNvPr>
              <p:cNvSpPr txBox="1"/>
              <p:nvPr/>
            </p:nvSpPr>
            <p:spPr>
              <a:xfrm>
                <a:off x="9119463" y="5175807"/>
                <a:ext cx="246075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C00000"/>
                    </a:solidFill>
                  </a:rPr>
                  <a:t>right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203798-A17C-1EDE-A619-B1DD09072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463" y="5175807"/>
                <a:ext cx="2460753" cy="1569660"/>
              </a:xfrm>
              <a:prstGeom prst="rect">
                <a:avLst/>
              </a:prstGeom>
              <a:blipFill>
                <a:blip r:embed="rId8"/>
                <a:stretch>
                  <a:fillRect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3EA67-630F-8BBC-0AEF-4AE67B52E1A1}"/>
                  </a:ext>
                </a:extLst>
              </p:cNvPr>
              <p:cNvSpPr txBox="1"/>
              <p:nvPr/>
            </p:nvSpPr>
            <p:spPr>
              <a:xfrm>
                <a:off x="304130" y="263111"/>
                <a:ext cx="216424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002060"/>
                    </a:solidFill>
                  </a:rPr>
                  <a:t>left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3EA67-630F-8BBC-0AEF-4AE67B5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0" y="263111"/>
                <a:ext cx="2164240" cy="1569660"/>
              </a:xfrm>
              <a:prstGeom prst="rect">
                <a:avLst/>
              </a:prstGeom>
              <a:blipFill>
                <a:blip r:embed="rId9"/>
                <a:stretch>
                  <a:fillRect r="-1408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CAF102-B170-58C8-5678-D05FBA0FF374}"/>
                  </a:ext>
                </a:extLst>
              </p:cNvPr>
              <p:cNvSpPr txBox="1"/>
              <p:nvPr/>
            </p:nvSpPr>
            <p:spPr>
              <a:xfrm>
                <a:off x="2519118" y="1714435"/>
                <a:ext cx="246075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C00000"/>
                    </a:solidFill>
                  </a:rPr>
                  <a:t>right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CAF102-B170-58C8-5678-D05FBA0F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18" y="1714435"/>
                <a:ext cx="2460753" cy="1569660"/>
              </a:xfrm>
              <a:prstGeom prst="rect">
                <a:avLst/>
              </a:prstGeom>
              <a:blipFill>
                <a:blip r:embed="rId10"/>
                <a:stretch>
                  <a:fillRect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B6750BD-52BF-77ED-BCA1-7EB8F3208B59}"/>
              </a:ext>
            </a:extLst>
          </p:cNvPr>
          <p:cNvSpPr txBox="1"/>
          <p:nvPr/>
        </p:nvSpPr>
        <p:spPr>
          <a:xfrm>
            <a:off x="3864410" y="4423855"/>
            <a:ext cx="45221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dirty="0"/>
              <a:t>Vector (Spin-1)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3CA4E9E-8BB2-292B-BCC7-274E47A01C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2920" y="4722120"/>
              <a:ext cx="11701080" cy="206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3CA4E9E-8BB2-292B-BCC7-274E47A01C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3560" y="4712760"/>
                <a:ext cx="11719800" cy="20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54">
        <p:fade/>
      </p:transition>
    </mc:Choice>
    <mc:Fallback xmlns="">
      <p:transition spd="med" advTm="103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C1040C-90A2-3A67-3ADD-E6F2550836A5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CB68D2-F48B-5E48-C803-AD70C9922DAD}"/>
                  </a:ext>
                </a:extLst>
              </p:cNvPr>
              <p:cNvSpPr txBox="1"/>
              <p:nvPr/>
            </p:nvSpPr>
            <p:spPr>
              <a:xfrm>
                <a:off x="29497" y="53539"/>
                <a:ext cx="6668104" cy="3310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5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5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CB68D2-F48B-5E48-C803-AD70C992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" y="53539"/>
                <a:ext cx="6668104" cy="3310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427043-472F-E5B6-3219-A6D9A2E6C1D8}"/>
              </a:ext>
            </a:extLst>
          </p:cNvPr>
          <p:cNvCxnSpPr>
            <a:cxnSpLocks/>
          </p:cNvCxnSpPr>
          <p:nvPr/>
        </p:nvCxnSpPr>
        <p:spPr>
          <a:xfrm>
            <a:off x="2560524" y="359228"/>
            <a:ext cx="0" cy="295915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4B02EB-1110-2950-52B4-B06983E00103}"/>
              </a:ext>
            </a:extLst>
          </p:cNvPr>
          <p:cNvCxnSpPr>
            <a:cxnSpLocks/>
          </p:cNvCxnSpPr>
          <p:nvPr/>
        </p:nvCxnSpPr>
        <p:spPr>
          <a:xfrm>
            <a:off x="360311" y="1763195"/>
            <a:ext cx="430693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306FCF-4349-809B-B285-32BBC8E6F779}"/>
              </a:ext>
            </a:extLst>
          </p:cNvPr>
          <p:cNvGrpSpPr/>
          <p:nvPr/>
        </p:nvGrpSpPr>
        <p:grpSpPr>
          <a:xfrm>
            <a:off x="6405599" y="292607"/>
            <a:ext cx="4980155" cy="2948430"/>
            <a:chOff x="8231297" y="2019368"/>
            <a:chExt cx="4980155" cy="36168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16CAD4-365D-2DB6-A1D3-543A360080E5}"/>
                </a:ext>
              </a:extLst>
            </p:cNvPr>
            <p:cNvSpPr txBox="1"/>
            <p:nvPr/>
          </p:nvSpPr>
          <p:spPr>
            <a:xfrm>
              <a:off x="8934067" y="4098208"/>
              <a:ext cx="4277385" cy="1245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/>
                <a:t>Dirac Spinor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44987C6A-8C64-851B-DF3A-BE20E7F256C1}"/>
                </a:ext>
              </a:extLst>
            </p:cNvPr>
            <p:cNvSpPr/>
            <p:nvPr/>
          </p:nvSpPr>
          <p:spPr>
            <a:xfrm>
              <a:off x="8231297" y="2019368"/>
              <a:ext cx="625629" cy="3616898"/>
            </a:xfrm>
            <a:prstGeom prst="rightBrace">
              <a:avLst>
                <a:gd name="adj1" fmla="val 8333"/>
                <a:gd name="adj2" fmla="val 7609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A35751-62EA-744D-ECB8-3CF2C44129F7}"/>
                  </a:ext>
                </a:extLst>
              </p:cNvPr>
              <p:cNvSpPr txBox="1"/>
              <p:nvPr/>
            </p:nvSpPr>
            <p:spPr>
              <a:xfrm>
                <a:off x="6739007" y="-116706"/>
                <a:ext cx="55225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b="0" dirty="0">
                    <a:ea typeface="Cambria Math" panose="02040503050406030204" pitchFamily="18" charset="0"/>
                  </a:rPr>
                  <a:t>Representation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A35751-62EA-744D-ECB8-3CF2C4412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007" y="-116706"/>
                <a:ext cx="5522557" cy="1938992"/>
              </a:xfrm>
              <a:prstGeom prst="rect">
                <a:avLst/>
              </a:prstGeom>
              <a:blipFill>
                <a:blip r:embed="rId3"/>
                <a:stretch>
                  <a:fillRect l="-1104" t="-9748" r="-41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0C3E89-D259-8B38-997E-3A8D6E8B39AE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b="0" dirty="0">
                    <a:ea typeface="Cambria Math" panose="02040503050406030204" pitchFamily="18" charset="0"/>
                  </a:rPr>
                  <a:t>Representation</a:t>
                </a:r>
                <a:r>
                  <a:rPr lang="en-CA" sz="54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CA" sz="5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0C3E89-D259-8B38-997E-3A8D6E8B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12192000" cy="923330"/>
              </a:xfrm>
              <a:prstGeom prst="rect">
                <a:avLst/>
              </a:prstGeom>
              <a:blipFill>
                <a:blip r:embed="rId4"/>
                <a:stretch>
                  <a:fillRect l="-2650" t="-17881" b="-397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97978-A303-B159-5396-DC37B5898FE7}"/>
                  </a:ext>
                </a:extLst>
              </p:cNvPr>
              <p:cNvSpPr txBox="1"/>
              <p:nvPr/>
            </p:nvSpPr>
            <p:spPr>
              <a:xfrm>
                <a:off x="448802" y="5026983"/>
                <a:ext cx="10251865" cy="1790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</m:mr>
                            <m:mr>
                              <m:e/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97978-A303-B159-5396-DC37B5898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02" y="5026983"/>
                <a:ext cx="10251865" cy="1790875"/>
              </a:xfrm>
              <a:prstGeom prst="rect">
                <a:avLst/>
              </a:prstGeom>
              <a:blipFill>
                <a:blip r:embed="rId5"/>
                <a:stretch>
                  <a:fillRect r="-83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FF56B4-D248-B985-7A3B-3885BF488007}"/>
                  </a:ext>
                </a:extLst>
              </p:cNvPr>
              <p:cNvSpPr txBox="1"/>
              <p:nvPr/>
            </p:nvSpPr>
            <p:spPr>
              <a:xfrm>
                <a:off x="801181" y="5218701"/>
                <a:ext cx="216424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002060"/>
                    </a:solidFill>
                  </a:rPr>
                  <a:t>left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FF56B4-D248-B985-7A3B-3885BF488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1" y="5218701"/>
                <a:ext cx="2164240" cy="1569660"/>
              </a:xfrm>
              <a:prstGeom prst="rect">
                <a:avLst/>
              </a:prstGeom>
              <a:blipFill>
                <a:blip r:embed="rId6"/>
                <a:stretch>
                  <a:fillRect r="-1690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203798-A17C-1EDE-A619-B1DD09072DCC}"/>
                  </a:ext>
                </a:extLst>
              </p:cNvPr>
              <p:cNvSpPr txBox="1"/>
              <p:nvPr/>
            </p:nvSpPr>
            <p:spPr>
              <a:xfrm>
                <a:off x="9119463" y="5175807"/>
                <a:ext cx="246075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C00000"/>
                    </a:solidFill>
                  </a:rPr>
                  <a:t>right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203798-A17C-1EDE-A619-B1DD09072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463" y="5175807"/>
                <a:ext cx="2460753" cy="1569660"/>
              </a:xfrm>
              <a:prstGeom prst="rect">
                <a:avLst/>
              </a:prstGeom>
              <a:blipFill>
                <a:blip r:embed="rId7"/>
                <a:stretch>
                  <a:fillRect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3EA67-630F-8BBC-0AEF-4AE67B52E1A1}"/>
                  </a:ext>
                </a:extLst>
              </p:cNvPr>
              <p:cNvSpPr txBox="1"/>
              <p:nvPr/>
            </p:nvSpPr>
            <p:spPr>
              <a:xfrm>
                <a:off x="304130" y="263111"/>
                <a:ext cx="216424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002060"/>
                    </a:solidFill>
                  </a:rPr>
                  <a:t>left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13EA67-630F-8BBC-0AEF-4AE67B52E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0" y="263111"/>
                <a:ext cx="2164240" cy="1569660"/>
              </a:xfrm>
              <a:prstGeom prst="rect">
                <a:avLst/>
              </a:prstGeom>
              <a:blipFill>
                <a:blip r:embed="rId8"/>
                <a:stretch>
                  <a:fillRect r="-1408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CAF102-B170-58C8-5678-D05FBA0FF374}"/>
                  </a:ext>
                </a:extLst>
              </p:cNvPr>
              <p:cNvSpPr txBox="1"/>
              <p:nvPr/>
            </p:nvSpPr>
            <p:spPr>
              <a:xfrm>
                <a:off x="2519118" y="1714435"/>
                <a:ext cx="246075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800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CA" sz="4800" b="1" dirty="0">
                    <a:solidFill>
                      <a:srgbClr val="C00000"/>
                    </a:solidFill>
                  </a:rPr>
                  <a:t>right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CAF102-B170-58C8-5678-D05FBA0F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18" y="1714435"/>
                <a:ext cx="2460753" cy="1569660"/>
              </a:xfrm>
              <a:prstGeom prst="rect">
                <a:avLst/>
              </a:prstGeom>
              <a:blipFill>
                <a:blip r:embed="rId9"/>
                <a:stretch>
                  <a:fillRect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B6750BD-52BF-77ED-BCA1-7EB8F3208B59}"/>
              </a:ext>
            </a:extLst>
          </p:cNvPr>
          <p:cNvSpPr txBox="1"/>
          <p:nvPr/>
        </p:nvSpPr>
        <p:spPr>
          <a:xfrm>
            <a:off x="3864410" y="4423855"/>
            <a:ext cx="45221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dirty="0"/>
              <a:t>Vector (Spin-1)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EA7D3D-19F4-0E3B-2076-F6D5509928DA}"/>
                  </a:ext>
                </a:extLst>
              </p:cNvPr>
              <p:cNvSpPr txBox="1"/>
              <p:nvPr/>
            </p:nvSpPr>
            <p:spPr>
              <a:xfrm>
                <a:off x="10698019" y="4777797"/>
                <a:ext cx="149398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EA7D3D-19F4-0E3B-2076-F6D55099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019" y="4777797"/>
                <a:ext cx="1493982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94F8C1-BF93-BA17-A56F-5164D06B3F29}"/>
                  </a:ext>
                </a:extLst>
              </p:cNvPr>
              <p:cNvSpPr txBox="1"/>
              <p:nvPr/>
            </p:nvSpPr>
            <p:spPr>
              <a:xfrm>
                <a:off x="3241600" y="5132294"/>
                <a:ext cx="6410324" cy="1599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4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94F8C1-BF93-BA17-A56F-5164D06B3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00" y="5132294"/>
                <a:ext cx="6410324" cy="15991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804678-D8EF-2865-6939-1EF4BB0546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84360" y="6350040"/>
              <a:ext cx="5270400" cy="42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804678-D8EF-2865-6939-1EF4BB0546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75000" y="6340680"/>
                <a:ext cx="5289120" cy="4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43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94">
        <p:fade/>
      </p:transition>
    </mc:Choice>
    <mc:Fallback xmlns="">
      <p:transition spd="med" advTm="6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537648-8715-7B56-234F-83E9E0097A50}"/>
                  </a:ext>
                </a:extLst>
              </p:cNvPr>
              <p:cNvSpPr txBox="1"/>
              <p:nvPr/>
            </p:nvSpPr>
            <p:spPr>
              <a:xfrm>
                <a:off x="442684" y="493059"/>
                <a:ext cx="1133694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0" i="1" dirty="0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12000" b="0" i="1" dirty="0" smtClean="0">
                          <a:latin typeface="Cambria Math" panose="02040503050406030204" pitchFamily="18" charset="0"/>
                        </a:rPr>
                        <m:t>𝔩</m:t>
                      </m:r>
                      <m:sSub>
                        <m:sSubPr>
                          <m:ctrlPr>
                            <a:rPr lang="en-GB" sz="1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GB" sz="1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GB" sz="1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0" b="0" i="1" dirty="0" smtClean="0"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1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1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GB" sz="12000" b="0" i="1" dirty="0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12000" i="1" dirty="0"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1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1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537648-8715-7B56-234F-83E9E0097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4" y="493059"/>
                <a:ext cx="11336940" cy="5632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297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46"/>
    </mc:Choice>
    <mc:Fallback xmlns="">
      <p:transition spd="slow" advTm="1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784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3784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AA27DD-04BF-08DD-9340-B7D2C2B87EA7}"/>
              </a:ext>
            </a:extLst>
          </p:cNvPr>
          <p:cNvGrpSpPr/>
          <p:nvPr/>
        </p:nvGrpSpPr>
        <p:grpSpPr>
          <a:xfrm>
            <a:off x="0" y="1636704"/>
            <a:ext cx="8392268" cy="5059927"/>
            <a:chOff x="4066433" y="1636704"/>
            <a:chExt cx="8392268" cy="50599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528AC9-6FF5-E1D6-D230-D1ACF22A00FB}"/>
                </a:ext>
              </a:extLst>
            </p:cNvPr>
            <p:cNvSpPr/>
            <p:nvPr/>
          </p:nvSpPr>
          <p:spPr>
            <a:xfrm>
              <a:off x="4123583" y="1694955"/>
              <a:ext cx="7960281" cy="4944526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/>
                <p:nvPr/>
              </p:nvSpPr>
              <p:spPr>
                <a:xfrm>
                  <a:off x="4066433" y="2214320"/>
                  <a:ext cx="3356761" cy="221714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2214320"/>
                  <a:ext cx="3356761" cy="22171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/>
                <p:nvPr/>
              </p:nvSpPr>
              <p:spPr>
                <a:xfrm>
                  <a:off x="4066433" y="4572203"/>
                  <a:ext cx="4021034" cy="2124428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4572203"/>
                  <a:ext cx="4021034" cy="21244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585213-7525-6391-D190-88E09A6D9E10}"/>
                </a:ext>
              </a:extLst>
            </p:cNvPr>
            <p:cNvGrpSpPr/>
            <p:nvPr/>
          </p:nvGrpSpPr>
          <p:grpSpPr>
            <a:xfrm>
              <a:off x="8266219" y="2256568"/>
              <a:ext cx="4192482" cy="4440063"/>
              <a:chOff x="7694714" y="2237518"/>
              <a:chExt cx="4692663" cy="4440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09756D5-91F6-CA13-2B96-B32104F8DFCD}"/>
                      </a:ext>
                    </a:extLst>
                  </p:cNvPr>
                  <p:cNvSpPr txBox="1"/>
                  <p:nvPr/>
                </p:nvSpPr>
                <p:spPr>
                  <a:xfrm>
                    <a:off x="7716412" y="2237518"/>
                    <a:ext cx="4670965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09756D5-91F6-CA13-2B96-B32104F8DF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6412" y="2237518"/>
                    <a:ext cx="4670965" cy="15088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16E470F-4C8F-7F33-A328-FCA9714D6E9E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652" y="3795830"/>
                    <a:ext cx="4655725" cy="1323439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16E470F-4C8F-7F33-A328-FCA9714D6E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652" y="3795830"/>
                    <a:ext cx="4655725" cy="13234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6D418-F937-9157-8B81-3588DC42C2E3}"/>
                      </a:ext>
                    </a:extLst>
                  </p:cNvPr>
                  <p:cNvSpPr txBox="1"/>
                  <p:nvPr/>
                </p:nvSpPr>
                <p:spPr>
                  <a:xfrm>
                    <a:off x="7694714" y="5168706"/>
                    <a:ext cx="4497286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6D418-F937-9157-8B81-3588DC42C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4714" y="5168706"/>
                    <a:ext cx="4497286" cy="15088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791601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200" dirty="0"/>
                    <a:t>Generators of </a:t>
                  </a:r>
                  <a14:m>
                    <m:oMath xmlns:m="http://schemas.openxmlformats.org/officeDocument/2006/math">
                      <m:r>
                        <a:rPr lang="en-GB" sz="4200" i="1">
                          <a:latin typeface="Cambria Math" panose="02040503050406030204" pitchFamily="18" charset="0"/>
                        </a:rPr>
                        <m:t>𝔰𝔩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lang="en-CA" sz="42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7916018" cy="738664"/>
                </a:xfrm>
                <a:prstGeom prst="rect">
                  <a:avLst/>
                </a:prstGeom>
                <a:blipFill>
                  <a:blip r:embed="rId9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C58184-DD79-2CD2-E357-8A2068CC91AA}"/>
              </a:ext>
            </a:extLst>
          </p:cNvPr>
          <p:cNvSpPr txBox="1"/>
          <p:nvPr/>
        </p:nvSpPr>
        <p:spPr>
          <a:xfrm>
            <a:off x="8013468" y="1308082"/>
            <a:ext cx="4159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Change of Basis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6124B8FF-316E-88B0-61E1-19C6771BAA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1051756"/>
                  </p:ext>
                </p:extLst>
              </p:nvPr>
            </p:nvGraphicFramePr>
            <p:xfrm>
              <a:off x="8760181" y="2266969"/>
              <a:ext cx="2670019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9319">
                      <a:extLst>
                        <a:ext uri="{9D8B030D-6E8A-4147-A177-3AD203B41FA5}">
                          <a16:colId xmlns:a16="http://schemas.microsoft.com/office/drawing/2014/main" val="722686435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2150831447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4754593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2323884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661396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6124B8FF-316E-88B0-61E1-19C6771BAA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1051756"/>
                  </p:ext>
                </p:extLst>
              </p:nvPr>
            </p:nvGraphicFramePr>
            <p:xfrm>
              <a:off x="8760181" y="2266969"/>
              <a:ext cx="2670019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9319">
                      <a:extLst>
                        <a:ext uri="{9D8B030D-6E8A-4147-A177-3AD203B41FA5}">
                          <a16:colId xmlns:a16="http://schemas.microsoft.com/office/drawing/2014/main" val="722686435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2150831447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475459333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379" t="-806" r="-204138" b="-1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4231" t="-806" r="-89744" b="-1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19565" t="-806" r="-1449" b="-100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323884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0"/>
                          <a:stretch>
                            <a:fillRect l="-1379" t="-101626" r="-204138" b="-1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0"/>
                          <a:stretch>
                            <a:fillRect l="-94231" t="-101626" r="-89744" b="-1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0"/>
                          <a:stretch>
                            <a:fillRect l="-219565" t="-101626" r="-1449" b="-1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61396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92B8B997-EB2F-6BC9-EF82-4DD61D6A7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1448951"/>
                  </p:ext>
                </p:extLst>
              </p:nvPr>
            </p:nvGraphicFramePr>
            <p:xfrm>
              <a:off x="8758199" y="4885180"/>
              <a:ext cx="2670019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9319">
                      <a:extLst>
                        <a:ext uri="{9D8B030D-6E8A-4147-A177-3AD203B41FA5}">
                          <a16:colId xmlns:a16="http://schemas.microsoft.com/office/drawing/2014/main" val="722686435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2150831447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4754593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32323884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8661396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92B8B997-EB2F-6BC9-EF82-4DD61D6A7F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1448951"/>
                  </p:ext>
                </p:extLst>
              </p:nvPr>
            </p:nvGraphicFramePr>
            <p:xfrm>
              <a:off x="8758199" y="4885180"/>
              <a:ext cx="2670019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9319">
                      <a:extLst>
                        <a:ext uri="{9D8B030D-6E8A-4147-A177-3AD203B41FA5}">
                          <a16:colId xmlns:a16="http://schemas.microsoft.com/office/drawing/2014/main" val="722686435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2150831447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475459333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690" t="-806" r="-204138" b="-1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3590" t="-806" r="-89744" b="-1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18841" t="-806" r="-1449" b="-100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2323884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690" t="-101626" r="-204138" b="-1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93590" t="-101626" r="-89744" b="-1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218841" t="-101626" r="-1449" b="-1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61396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Arrow: Down 27">
            <a:extLst>
              <a:ext uri="{FF2B5EF4-FFF2-40B4-BE49-F238E27FC236}">
                <a16:creationId xmlns:a16="http://schemas.microsoft.com/office/drawing/2014/main" id="{5A932A69-9D6B-78F2-0E8A-643128BD38E5}"/>
              </a:ext>
            </a:extLst>
          </p:cNvPr>
          <p:cNvSpPr/>
          <p:nvPr/>
        </p:nvSpPr>
        <p:spPr>
          <a:xfrm>
            <a:off x="9761815" y="3939813"/>
            <a:ext cx="666750" cy="84514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90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9"/>
    </mc:Choice>
    <mc:Fallback xmlns="">
      <p:transition spd="slow" advTm="9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3425580"/>
                  </p:ext>
                </p:extLst>
              </p:nvPr>
            </p:nvGraphicFramePr>
            <p:xfrm>
              <a:off x="633784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3425580"/>
                  </p:ext>
                </p:extLst>
              </p:nvPr>
            </p:nvGraphicFramePr>
            <p:xfrm>
              <a:off x="633784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AA27DD-04BF-08DD-9340-B7D2C2B87EA7}"/>
              </a:ext>
            </a:extLst>
          </p:cNvPr>
          <p:cNvGrpSpPr/>
          <p:nvPr/>
        </p:nvGrpSpPr>
        <p:grpSpPr>
          <a:xfrm>
            <a:off x="0" y="1636704"/>
            <a:ext cx="8392268" cy="5059927"/>
            <a:chOff x="4066433" y="1636704"/>
            <a:chExt cx="8392268" cy="50599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528AC9-6FF5-E1D6-D230-D1ACF22A00FB}"/>
                </a:ext>
              </a:extLst>
            </p:cNvPr>
            <p:cNvSpPr/>
            <p:nvPr/>
          </p:nvSpPr>
          <p:spPr>
            <a:xfrm>
              <a:off x="4123583" y="1694955"/>
              <a:ext cx="7960281" cy="4944526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/>
                <p:nvPr/>
              </p:nvSpPr>
              <p:spPr>
                <a:xfrm>
                  <a:off x="4066433" y="2214320"/>
                  <a:ext cx="3356761" cy="221714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2214320"/>
                  <a:ext cx="3356761" cy="22171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/>
                <p:nvPr/>
              </p:nvSpPr>
              <p:spPr>
                <a:xfrm>
                  <a:off x="4066433" y="4572203"/>
                  <a:ext cx="4021034" cy="2124428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4572203"/>
                  <a:ext cx="4021034" cy="21244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585213-7525-6391-D190-88E09A6D9E10}"/>
                </a:ext>
              </a:extLst>
            </p:cNvPr>
            <p:cNvGrpSpPr/>
            <p:nvPr/>
          </p:nvGrpSpPr>
          <p:grpSpPr>
            <a:xfrm>
              <a:off x="8266219" y="2256568"/>
              <a:ext cx="4192482" cy="4440063"/>
              <a:chOff x="7694714" y="2237518"/>
              <a:chExt cx="4692663" cy="4440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09756D5-91F6-CA13-2B96-B32104F8DFCD}"/>
                      </a:ext>
                    </a:extLst>
                  </p:cNvPr>
                  <p:cNvSpPr txBox="1"/>
                  <p:nvPr/>
                </p:nvSpPr>
                <p:spPr>
                  <a:xfrm>
                    <a:off x="7716412" y="2237518"/>
                    <a:ext cx="4670965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A8C564A-0708-473E-3FF4-0C9CD53AC7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6412" y="2237518"/>
                    <a:ext cx="4670965" cy="150887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16E470F-4C8F-7F33-A328-FCA9714D6E9E}"/>
                      </a:ext>
                    </a:extLst>
                  </p:cNvPr>
                  <p:cNvSpPr txBox="1"/>
                  <p:nvPr/>
                </p:nvSpPr>
                <p:spPr>
                  <a:xfrm>
                    <a:off x="7731652" y="3795830"/>
                    <a:ext cx="4655725" cy="1323439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153416A-D5C3-C429-0509-EED76AFCE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1652" y="3795830"/>
                    <a:ext cx="4655725" cy="132343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6D418-F937-9157-8B81-3588DC42C2E3}"/>
                      </a:ext>
                    </a:extLst>
                  </p:cNvPr>
                  <p:cNvSpPr txBox="1"/>
                  <p:nvPr/>
                </p:nvSpPr>
                <p:spPr>
                  <a:xfrm>
                    <a:off x="7694714" y="5168706"/>
                    <a:ext cx="4497286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2E65245-B2EC-396B-F0DA-73AEE94CC3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4714" y="5168706"/>
                    <a:ext cx="4497286" cy="150887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791601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200" dirty="0"/>
                    <a:t>Generators of </a:t>
                  </a:r>
                  <a14:m>
                    <m:oMath xmlns:m="http://schemas.openxmlformats.org/officeDocument/2006/math">
                      <m:r>
                        <a:rPr lang="en-GB" sz="4200" i="1">
                          <a:latin typeface="Cambria Math" panose="02040503050406030204" pitchFamily="18" charset="0"/>
                        </a:rPr>
                        <m:t>𝔰𝔩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lang="en-CA" sz="42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7916018" cy="738664"/>
                </a:xfrm>
                <a:prstGeom prst="rect">
                  <a:avLst/>
                </a:prstGeom>
                <a:blipFill>
                  <a:blip r:embed="rId12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/>
              <p:nvPr/>
            </p:nvSpPr>
            <p:spPr>
              <a:xfrm>
                <a:off x="8272560" y="1326825"/>
                <a:ext cx="4137646" cy="5680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4800" i="1" dirty="0">
                  <a:solidFill>
                    <a:srgbClr val="C851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𝑡𝑧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60" y="1326825"/>
                <a:ext cx="4137646" cy="56807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B3288CA-6175-6532-20CC-6C0C974952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54680" y="1742040"/>
              <a:ext cx="2072160" cy="5007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B3288CA-6175-6532-20CC-6C0C97495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45320" y="1732680"/>
                <a:ext cx="2090880" cy="502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429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05"/>
    </mc:Choice>
    <mc:Fallback xmlns="">
      <p:transition spd="slow" advTm="36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5804255"/>
                  </p:ext>
                </p:extLst>
              </p:nvPr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5804255"/>
                  </p:ext>
                </p:extLst>
              </p:nvPr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AA27DD-04BF-08DD-9340-B7D2C2B87EA7}"/>
              </a:ext>
            </a:extLst>
          </p:cNvPr>
          <p:cNvGrpSpPr/>
          <p:nvPr/>
        </p:nvGrpSpPr>
        <p:grpSpPr>
          <a:xfrm>
            <a:off x="0" y="1636704"/>
            <a:ext cx="7019365" cy="5170641"/>
            <a:chOff x="4066433" y="1636704"/>
            <a:chExt cx="7019365" cy="51706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528AC9-6FF5-E1D6-D230-D1ACF22A00FB}"/>
                </a:ext>
              </a:extLst>
            </p:cNvPr>
            <p:cNvSpPr/>
            <p:nvPr/>
          </p:nvSpPr>
          <p:spPr>
            <a:xfrm>
              <a:off x="4123583" y="1694954"/>
              <a:ext cx="6885681" cy="5112391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/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/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585213-7525-6391-D190-88E09A6D9E10}"/>
                </a:ext>
              </a:extLst>
            </p:cNvPr>
            <p:cNvGrpSpPr/>
            <p:nvPr/>
          </p:nvGrpSpPr>
          <p:grpSpPr>
            <a:xfrm>
              <a:off x="7482239" y="2256568"/>
              <a:ext cx="3603559" cy="4440063"/>
              <a:chOff x="6817201" y="2237518"/>
              <a:chExt cx="4033479" cy="4440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09756D5-91F6-CA13-2B96-B32104F8DFCD}"/>
                      </a:ext>
                    </a:extLst>
                  </p:cNvPr>
                  <p:cNvSpPr txBox="1"/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09756D5-91F6-CA13-2B96-B32104F8DF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16E470F-4C8F-7F33-A328-FCA9714D6E9E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16E470F-4C8F-7F33-A328-FCA9714D6E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6D418-F937-9157-8B81-3588DC42C2E3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6D418-F937-9157-8B81-3588DC42C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200" dirty="0"/>
                    <a:t>Generators of </a:t>
                  </a:r>
                  <a14:m>
                    <m:oMath xmlns:m="http://schemas.openxmlformats.org/officeDocument/2006/math">
                      <m:r>
                        <a:rPr lang="en-GB" sz="420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4200" i="1">
                          <a:latin typeface="Cambria Math" panose="02040503050406030204" pitchFamily="18" charset="0"/>
                        </a:rPr>
                        <m:t>𝔩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lang="en-CA" sz="42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blipFill>
                  <a:blip r:embed="rId9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/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F911E8-87B1-AD0B-C27B-262C4B4A02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66960" y="891000"/>
              <a:ext cx="681480" cy="5675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F911E8-87B1-AD0B-C27B-262C4B4A02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57600" y="881640"/>
                <a:ext cx="700200" cy="569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907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46">
        <p:fade/>
      </p:transition>
    </mc:Choice>
    <mc:Fallback xmlns="">
      <p:transition spd="med" advTm="15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AA27DD-04BF-08DD-9340-B7D2C2B87EA7}"/>
              </a:ext>
            </a:extLst>
          </p:cNvPr>
          <p:cNvGrpSpPr/>
          <p:nvPr/>
        </p:nvGrpSpPr>
        <p:grpSpPr>
          <a:xfrm>
            <a:off x="57150" y="1636704"/>
            <a:ext cx="7042491" cy="5183037"/>
            <a:chOff x="4123583" y="1636704"/>
            <a:chExt cx="7042491" cy="518303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528AC9-6FF5-E1D6-D230-D1ACF22A00FB}"/>
                </a:ext>
              </a:extLst>
            </p:cNvPr>
            <p:cNvSpPr/>
            <p:nvPr/>
          </p:nvSpPr>
          <p:spPr>
            <a:xfrm>
              <a:off x="4123583" y="1694954"/>
              <a:ext cx="6885681" cy="5050343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/>
                <p:nvPr/>
              </p:nvSpPr>
              <p:spPr>
                <a:xfrm>
                  <a:off x="7807417" y="2348790"/>
                  <a:ext cx="3201847" cy="217309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417" y="2348790"/>
                  <a:ext cx="3201847" cy="21730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/>
                <p:nvPr/>
              </p:nvSpPr>
              <p:spPr>
                <a:xfrm>
                  <a:off x="7807418" y="4572203"/>
                  <a:ext cx="3358656" cy="2247538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418" y="4572203"/>
                  <a:ext cx="3358656" cy="22475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200" dirty="0"/>
                    <a:t>Generators of </a:t>
                  </a:r>
                  <a14:m>
                    <m:oMath xmlns:m="http://schemas.openxmlformats.org/officeDocument/2006/math">
                      <m:r>
                        <a:rPr lang="en-GB" sz="420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4200" i="1">
                          <a:latin typeface="Cambria Math" panose="02040503050406030204" pitchFamily="18" charset="0"/>
                        </a:rPr>
                        <m:t>𝔩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lang="en-CA" sz="42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blipFill>
                  <a:blip r:embed="rId5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/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/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2EE80F1-769A-4DCD-A669-536A585215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1200" y="2291040"/>
              <a:ext cx="6403680" cy="4504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2EE80F1-769A-4DCD-A669-536A585215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1840" y="2281680"/>
                <a:ext cx="6422400" cy="45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0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44">
        <p:fade/>
      </p:transition>
    </mc:Choice>
    <mc:Fallback xmlns="">
      <p:transition spd="med" advTm="131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AA27DD-04BF-08DD-9340-B7D2C2B87EA7}"/>
              </a:ext>
            </a:extLst>
          </p:cNvPr>
          <p:cNvGrpSpPr/>
          <p:nvPr/>
        </p:nvGrpSpPr>
        <p:grpSpPr>
          <a:xfrm>
            <a:off x="57150" y="1636704"/>
            <a:ext cx="7042491" cy="5183037"/>
            <a:chOff x="4123583" y="1636704"/>
            <a:chExt cx="7042491" cy="518303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528AC9-6FF5-E1D6-D230-D1ACF22A00FB}"/>
                </a:ext>
              </a:extLst>
            </p:cNvPr>
            <p:cNvSpPr/>
            <p:nvPr/>
          </p:nvSpPr>
          <p:spPr>
            <a:xfrm>
              <a:off x="4123583" y="1694954"/>
              <a:ext cx="6885681" cy="5050343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/>
                <p:nvPr/>
              </p:nvSpPr>
              <p:spPr>
                <a:xfrm>
                  <a:off x="7807417" y="2348790"/>
                  <a:ext cx="3201847" cy="217309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417" y="2348790"/>
                  <a:ext cx="3201847" cy="21730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/>
                <p:nvPr/>
              </p:nvSpPr>
              <p:spPr>
                <a:xfrm>
                  <a:off x="7807418" y="4572203"/>
                  <a:ext cx="3358656" cy="2247538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418" y="4572203"/>
                  <a:ext cx="3358656" cy="22475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200" dirty="0"/>
                    <a:t>Generators of </a:t>
                  </a:r>
                  <a14:m>
                    <m:oMath xmlns:m="http://schemas.openxmlformats.org/officeDocument/2006/math">
                      <m:r>
                        <a:rPr lang="en-GB" sz="420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4200" i="1">
                          <a:latin typeface="Cambria Math" panose="02040503050406030204" pitchFamily="18" charset="0"/>
                        </a:rPr>
                        <m:t>𝔩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lang="en-CA" sz="42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blipFill>
                  <a:blip r:embed="rId6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B32F1-1BD6-DB84-9DF6-64F8AD567F04}"/>
                  </a:ext>
                </a:extLst>
              </p:cNvPr>
              <p:cNvSpPr txBox="1"/>
              <p:nvPr/>
            </p:nvSpPr>
            <p:spPr>
              <a:xfrm>
                <a:off x="7471359" y="0"/>
                <a:ext cx="4375166" cy="2178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B32F1-1BD6-DB84-9DF6-64F8AD567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359" y="0"/>
                <a:ext cx="4375166" cy="21782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/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AC0694A-81B2-9762-F471-D6B127CFBF35}"/>
              </a:ext>
            </a:extLst>
          </p:cNvPr>
          <p:cNvGrpSpPr/>
          <p:nvPr/>
        </p:nvGrpSpPr>
        <p:grpSpPr>
          <a:xfrm>
            <a:off x="7035251" y="2483640"/>
            <a:ext cx="4224614" cy="2038246"/>
            <a:chOff x="7035251" y="2483640"/>
            <a:chExt cx="4224614" cy="2038246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9DC9CCCE-F599-A32D-CDCC-65EF5AFBE7A9}"/>
                </a:ext>
              </a:extLst>
            </p:cNvPr>
            <p:cNvSpPr/>
            <p:nvPr/>
          </p:nvSpPr>
          <p:spPr>
            <a:xfrm>
              <a:off x="7035251" y="2483640"/>
              <a:ext cx="465513" cy="2038246"/>
            </a:xfrm>
            <a:prstGeom prst="rightBrace">
              <a:avLst>
                <a:gd name="adj1" fmla="val 8333"/>
                <a:gd name="adj2" fmla="val 51161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C172241-5BC1-488B-7F36-750519C12D58}"/>
                    </a:ext>
                  </a:extLst>
                </p:cNvPr>
                <p:cNvSpPr txBox="1"/>
                <p:nvPr/>
              </p:nvSpPr>
              <p:spPr>
                <a:xfrm>
                  <a:off x="8058018" y="2730768"/>
                  <a:ext cx="3201847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dirty="0" smtClean="0"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8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8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8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8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C172241-5BC1-488B-7F36-750519C12D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8018" y="2730768"/>
                  <a:ext cx="3201847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84263A-E107-F49F-D0E3-1A79F8A1A72F}"/>
              </a:ext>
            </a:extLst>
          </p:cNvPr>
          <p:cNvGrpSpPr/>
          <p:nvPr/>
        </p:nvGrpSpPr>
        <p:grpSpPr>
          <a:xfrm>
            <a:off x="7035251" y="4783695"/>
            <a:ext cx="4174314" cy="1918060"/>
            <a:chOff x="7035251" y="4783695"/>
            <a:chExt cx="4174314" cy="1918060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89679DC4-823F-A1CE-3375-8A21A96FB1C3}"/>
                </a:ext>
              </a:extLst>
            </p:cNvPr>
            <p:cNvSpPr/>
            <p:nvPr/>
          </p:nvSpPr>
          <p:spPr>
            <a:xfrm>
              <a:off x="7035251" y="4783695"/>
              <a:ext cx="465513" cy="1918060"/>
            </a:xfrm>
            <a:prstGeom prst="rightBrace">
              <a:avLst>
                <a:gd name="adj1" fmla="val 8333"/>
                <a:gd name="adj2" fmla="val 51161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5BDF9A-9880-D8B1-7F23-8AF5190B8211}"/>
                    </a:ext>
                  </a:extLst>
                </p:cNvPr>
                <p:cNvSpPr txBox="1"/>
                <p:nvPr/>
              </p:nvSpPr>
              <p:spPr>
                <a:xfrm>
                  <a:off x="8007718" y="5007456"/>
                  <a:ext cx="3201847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dirty="0" smtClean="0"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8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8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8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8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lang="en-CA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5BDF9A-9880-D8B1-7F23-8AF5190B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718" y="5007456"/>
                  <a:ext cx="3201847" cy="13234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5067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83">
        <p:fade/>
      </p:transition>
    </mc:Choice>
    <mc:Fallback xmlns="">
      <p:transition spd="med" advTm="86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BAE087-45D4-865E-773E-7ABE1CCDE401}"/>
                  </a:ext>
                </a:extLst>
              </p:cNvPr>
              <p:cNvSpPr txBox="1"/>
              <p:nvPr/>
            </p:nvSpPr>
            <p:spPr>
              <a:xfrm>
                <a:off x="6459" y="1259688"/>
                <a:ext cx="7268705" cy="4338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8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  <a:p>
                <a:pPr algn="ctr">
                  <a:spcAft>
                    <a:spcPts val="6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8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BAE087-45D4-865E-773E-7ABE1CCDE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" y="1259688"/>
                <a:ext cx="7268705" cy="4338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D91B14-9DBD-B0E3-4730-1B2D332621F6}"/>
                  </a:ext>
                </a:extLst>
              </p:cNvPr>
              <p:cNvSpPr txBox="1"/>
              <p:nvPr/>
            </p:nvSpPr>
            <p:spPr>
              <a:xfrm>
                <a:off x="7275164" y="1464716"/>
                <a:ext cx="4910377" cy="5109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9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8800" i="1" dirty="0"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8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8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8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8800" dirty="0"/>
              </a:p>
              <a:p>
                <a:pPr algn="ctr">
                  <a:spcAft>
                    <a:spcPts val="9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8800" i="1" dirty="0"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8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8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8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D91B14-9DBD-B0E3-4730-1B2D33262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164" y="1464716"/>
                <a:ext cx="4910377" cy="5109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65E18E-3D6D-8A8A-FA94-D605346622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48440" y="1583640"/>
              <a:ext cx="6453720" cy="402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65E18E-3D6D-8A8A-FA94-D605346622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9080" y="1574280"/>
                <a:ext cx="6472440" cy="404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2230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2"/>
    </mc:Choice>
    <mc:Fallback xmlns="">
      <p:transition spd="slow" advTm="10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F736F-0CD3-64B6-27D1-CA07B46F811C}"/>
                  </a:ext>
                </a:extLst>
              </p:cNvPr>
              <p:cNvSpPr txBox="1"/>
              <p:nvPr/>
            </p:nvSpPr>
            <p:spPr>
              <a:xfrm>
                <a:off x="130629" y="3616308"/>
                <a:ext cx="4456329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600" b="0" i="1" dirty="0" smtClean="0"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7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7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7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GB" sz="7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7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F736F-0CD3-64B6-27D1-CA07B46F8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3616308"/>
                <a:ext cx="4456329" cy="1261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73D4A9-0156-CA96-1697-7F6C552C3840}"/>
                  </a:ext>
                </a:extLst>
              </p:cNvPr>
              <p:cNvSpPr txBox="1"/>
              <p:nvPr/>
            </p:nvSpPr>
            <p:spPr>
              <a:xfrm>
                <a:off x="130629" y="99845"/>
                <a:ext cx="396284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dirty="0" smtClean="0"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8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80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73D4A9-0156-CA96-1697-7F6C552C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99845"/>
                <a:ext cx="3962844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F225E-3D92-116F-315D-DCF6064A860B}"/>
                  </a:ext>
                </a:extLst>
              </p:cNvPr>
              <p:cNvSpPr txBox="1"/>
              <p:nvPr/>
            </p:nvSpPr>
            <p:spPr>
              <a:xfrm>
                <a:off x="3947885" y="0"/>
                <a:ext cx="8113486" cy="1420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GB" sz="80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GB" sz="8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GB" sz="8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F225E-3D92-116F-315D-DCF6064A8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885" y="0"/>
                <a:ext cx="8113486" cy="1420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6BF346-CEAF-62AA-7863-05F1B21928C3}"/>
                  </a:ext>
                </a:extLst>
              </p:cNvPr>
              <p:cNvSpPr txBox="1"/>
              <p:nvPr/>
            </p:nvSpPr>
            <p:spPr>
              <a:xfrm>
                <a:off x="4281713" y="3545115"/>
                <a:ext cx="7866745" cy="1354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6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sz="76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6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76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7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GB" sz="7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7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7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7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7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7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6BF346-CEAF-62AA-7863-05F1B219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13" y="3545115"/>
                <a:ext cx="7866745" cy="13541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24A38B-68DF-07E6-55B3-DDCA2728AF0C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8E189B-2D60-446D-F21E-B24E35479F32}"/>
                  </a:ext>
                </a:extLst>
              </p:cNvPr>
              <p:cNvSpPr txBox="1"/>
              <p:nvPr/>
            </p:nvSpPr>
            <p:spPr>
              <a:xfrm>
                <a:off x="3817257" y="1957139"/>
                <a:ext cx="79756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0" dirty="0"/>
                  <a:t>Real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8000" dirty="0"/>
                  <a:t> coefficients</a:t>
                </a:r>
                <a:endParaRPr lang="en-CA" sz="8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8E189B-2D60-446D-F21E-B24E35479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257" y="1957139"/>
                <a:ext cx="7975600" cy="1323439"/>
              </a:xfrm>
              <a:prstGeom prst="rect">
                <a:avLst/>
              </a:prstGeom>
              <a:blipFill>
                <a:blip r:embed="rId7"/>
                <a:stretch>
                  <a:fillRect l="-6035" t="-19355" r="-5959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50A758-5DE3-E3EE-1023-0469B50B7B39}"/>
                  </a:ext>
                </a:extLst>
              </p:cNvPr>
              <p:cNvSpPr txBox="1"/>
              <p:nvPr/>
            </p:nvSpPr>
            <p:spPr>
              <a:xfrm>
                <a:off x="3947885" y="5650159"/>
                <a:ext cx="79756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600" dirty="0">
                    <a:solidFill>
                      <a:srgbClr val="FF0000"/>
                    </a:solidFill>
                  </a:rPr>
                  <a:t>Complex </a:t>
                </a:r>
                <a14:m>
                  <m:oMath xmlns:m="http://schemas.openxmlformats.org/officeDocument/2006/math">
                    <m:r>
                      <a:rPr lang="en-GB" sz="6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GB" sz="6600" dirty="0">
                    <a:solidFill>
                      <a:srgbClr val="FF0000"/>
                    </a:solidFill>
                  </a:rPr>
                  <a:t> </a:t>
                </a:r>
                <a:r>
                  <a:rPr lang="en-GB" sz="6600" dirty="0"/>
                  <a:t>coefficients</a:t>
                </a:r>
                <a:endParaRPr lang="en-CA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50A758-5DE3-E3EE-1023-0469B50B7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885" y="5650159"/>
                <a:ext cx="7975600" cy="1107996"/>
              </a:xfrm>
              <a:prstGeom prst="rect">
                <a:avLst/>
              </a:prstGeom>
              <a:blipFill>
                <a:blip r:embed="rId8"/>
                <a:stretch>
                  <a:fillRect l="-5122" t="-19231" r="-4969" b="-4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27EEB5DA-800A-8515-54A2-6454964877CD}"/>
              </a:ext>
            </a:extLst>
          </p:cNvPr>
          <p:cNvGrpSpPr/>
          <p:nvPr/>
        </p:nvGrpSpPr>
        <p:grpSpPr>
          <a:xfrm>
            <a:off x="4630499" y="4723429"/>
            <a:ext cx="5616587" cy="925064"/>
            <a:chOff x="4630499" y="4723429"/>
            <a:chExt cx="5616587" cy="92506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BB8210-136C-517D-1F30-707F4F13B4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0499" y="4723429"/>
              <a:ext cx="405958" cy="92506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C966DF-F4B0-A667-C081-9FCB63EFC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1502" y="4723429"/>
              <a:ext cx="0" cy="92506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1FBED9-8756-C5BB-AB98-69F4F0542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8322" y="4723429"/>
              <a:ext cx="678764" cy="92506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BDEF28-43DC-EACD-3DC2-B87372E6407B}"/>
              </a:ext>
            </a:extLst>
          </p:cNvPr>
          <p:cNvGrpSpPr/>
          <p:nvPr/>
        </p:nvGrpSpPr>
        <p:grpSpPr>
          <a:xfrm>
            <a:off x="4421300" y="1249791"/>
            <a:ext cx="5616587" cy="925064"/>
            <a:chOff x="4232617" y="1119162"/>
            <a:chExt cx="5616587" cy="92506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C3C3F1D-1C76-C23F-78B9-FAF82D4C19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32617" y="1119162"/>
              <a:ext cx="405958" cy="92506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63B79D4-55F1-E132-197F-A3FAE89B0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3620" y="1119162"/>
              <a:ext cx="0" cy="92506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43FFD3-F8AE-4F36-32C3-7EBB78200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0440" y="1119162"/>
              <a:ext cx="678764" cy="92506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1C14793-E633-F1C2-9EA4-3CCAEF6642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1080" y="4121640"/>
              <a:ext cx="832680" cy="971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1C14793-E633-F1C2-9EA4-3CCAEF6642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41720" y="4112280"/>
                <a:ext cx="851400" cy="990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45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96"/>
    </mc:Choice>
    <mc:Fallback xmlns="">
      <p:transition spd="slow" advTm="3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2CB296-4340-319D-671C-0C341ABD50B7}"/>
              </a:ext>
            </a:extLst>
          </p:cNvPr>
          <p:cNvSpPr/>
          <p:nvPr/>
        </p:nvSpPr>
        <p:spPr>
          <a:xfrm>
            <a:off x="4438650" y="91589"/>
            <a:ext cx="4000501" cy="1428451"/>
          </a:xfrm>
          <a:prstGeom prst="rect">
            <a:avLst/>
          </a:prstGeom>
          <a:solidFill>
            <a:srgbClr val="E7F0F9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/>
              <p:nvPr/>
            </p:nvSpPr>
            <p:spPr>
              <a:xfrm>
                <a:off x="8907769" y="48478"/>
                <a:ext cx="29293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Group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769" y="48478"/>
                <a:ext cx="2929389" cy="1569660"/>
              </a:xfrm>
              <a:prstGeom prst="rect">
                <a:avLst/>
              </a:prstGeom>
              <a:blipFill>
                <a:blip r:embed="rId4"/>
                <a:stretch>
                  <a:fillRect l="-4158" t="-8560" r="-43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/>
              <p:nvPr/>
            </p:nvSpPr>
            <p:spPr>
              <a:xfrm>
                <a:off x="-1" y="-11520"/>
                <a:ext cx="400050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  <a:r>
                  <a:rPr lang="en-CA" sz="3500" dirty="0"/>
                  <a:t>(generators)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1520"/>
                <a:ext cx="4000501" cy="1569660"/>
              </a:xfrm>
              <a:prstGeom prst="rect">
                <a:avLst/>
              </a:prstGeom>
              <a:blipFill>
                <a:blip r:embed="rId5"/>
                <a:stretch>
                  <a:fillRect t="-8527" r="-3811" b="-108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00087-CC12-D70B-20D6-270C540B5E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660" y="1676181"/>
              <a:ext cx="11809473" cy="40569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50683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  <a:gridCol w="3741436">
                      <a:extLst>
                        <a:ext uri="{9D8B030D-6E8A-4147-A177-3AD203B41FA5}">
                          <a16:colId xmlns:a16="http://schemas.microsoft.com/office/drawing/2014/main" val="3463171579"/>
                        </a:ext>
                      </a:extLst>
                    </a:gridCol>
                    <a:gridCol w="4917354">
                      <a:extLst>
                        <a:ext uri="{9D8B030D-6E8A-4147-A177-3AD203B41FA5}">
                          <a16:colId xmlns:a16="http://schemas.microsoft.com/office/drawing/2014/main" val="276074284"/>
                        </a:ext>
                      </a:extLst>
                    </a:gridCol>
                  </a:tblGrid>
                  <a:tr h="13523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4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44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6000" b="0" i="0" dirty="0"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3523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4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IV_mathan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44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x-IV_mathan" sz="4400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440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x-IV_mathan" sz="4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6000" b="0" i="0" dirty="0"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3523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4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𝑧𝑥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IV_mathan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44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x-IV_mathan" sz="4400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44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x-IV_mathan" sz="44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4400" b="0" i="0" dirty="0"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60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00087-CC12-D70B-20D6-270C540B5E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660" y="1676181"/>
              <a:ext cx="11809473" cy="40569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50683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  <a:gridCol w="3741436">
                      <a:extLst>
                        <a:ext uri="{9D8B030D-6E8A-4147-A177-3AD203B41FA5}">
                          <a16:colId xmlns:a16="http://schemas.microsoft.com/office/drawing/2014/main" val="3463171579"/>
                        </a:ext>
                      </a:extLst>
                    </a:gridCol>
                    <a:gridCol w="4917354">
                      <a:extLst>
                        <a:ext uri="{9D8B030D-6E8A-4147-A177-3AD203B41FA5}">
                          <a16:colId xmlns:a16="http://schemas.microsoft.com/office/drawing/2014/main" val="276074284"/>
                        </a:ext>
                      </a:extLst>
                    </a:gridCol>
                  </a:tblGrid>
                  <a:tr h="1352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93" t="-450" r="-275242" b="-2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84365" t="-450" r="-131759" b="-2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450" r="-248" b="-2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352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93" t="-100000" r="-275242" b="-10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84365" t="-100000" r="-131759" b="-10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100000" r="-248" b="-100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3523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93" t="-200901" r="-275242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84365" t="-200901" r="-131759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200901" r="-248" b="-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8575A2E-1B40-281F-6FB1-9356DB65FA3B}"/>
              </a:ext>
            </a:extLst>
          </p:cNvPr>
          <p:cNvSpPr txBox="1"/>
          <p:nvPr/>
        </p:nvSpPr>
        <p:spPr>
          <a:xfrm>
            <a:off x="-1" y="5958870"/>
            <a:ext cx="12192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accent5">
                    <a:lumMod val="75000"/>
                  </a:schemeClr>
                </a:solidFill>
              </a:rPr>
              <a:t>Trivial Representation 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(scalars don’t change under rotations)</a:t>
            </a:r>
            <a:endParaRPr lang="en-CA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77652-DAA6-E9D0-2B0B-0B56F99722C5}"/>
              </a:ext>
            </a:extLst>
          </p:cNvPr>
          <p:cNvSpPr txBox="1"/>
          <p:nvPr/>
        </p:nvSpPr>
        <p:spPr>
          <a:xfrm>
            <a:off x="4539609" y="111590"/>
            <a:ext cx="3829051" cy="1446550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Spin-0 (1x1)</a:t>
            </a:r>
          </a:p>
          <a:p>
            <a:pPr algn="ctr"/>
            <a:r>
              <a:rPr lang="en-GB" sz="4400" b="1" dirty="0"/>
              <a:t>representation</a:t>
            </a:r>
            <a:endParaRPr lang="en-CA" sz="44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694C711-EDC7-92EB-B8BD-A8E68001E4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360" y="27360"/>
              <a:ext cx="6454440" cy="6693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694C711-EDC7-92EB-B8BD-A8E68001E4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000" y="18000"/>
                <a:ext cx="6473160" cy="671184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0E994AA9-731A-F293-21D8-025548DA8CD8}"/>
              </a:ext>
            </a:extLst>
          </p:cNvPr>
          <p:cNvSpPr/>
          <p:nvPr/>
        </p:nvSpPr>
        <p:spPr>
          <a:xfrm>
            <a:off x="-274637" y="-247650"/>
            <a:ext cx="12668250" cy="72771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E3242C-432A-F2CF-F81C-346CE5E6FECD}"/>
              </a:ext>
            </a:extLst>
          </p:cNvPr>
          <p:cNvGrpSpPr/>
          <p:nvPr/>
        </p:nvGrpSpPr>
        <p:grpSpPr>
          <a:xfrm>
            <a:off x="1009935" y="1448368"/>
            <a:ext cx="3961263" cy="3961263"/>
            <a:chOff x="1009935" y="1448368"/>
            <a:chExt cx="3961263" cy="39612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00CD44-E69F-AB76-43B5-663BB4ED2B51}"/>
                </a:ext>
              </a:extLst>
            </p:cNvPr>
            <p:cNvSpPr/>
            <p:nvPr/>
          </p:nvSpPr>
          <p:spPr>
            <a:xfrm>
              <a:off x="1009935" y="1448368"/>
              <a:ext cx="3961263" cy="396126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4A3524-E372-3FD3-FBB5-D5B88F6459F7}"/>
                </a:ext>
              </a:extLst>
            </p:cNvPr>
            <p:cNvSpPr txBox="1"/>
            <p:nvPr/>
          </p:nvSpPr>
          <p:spPr>
            <a:xfrm>
              <a:off x="1009935" y="1449239"/>
              <a:ext cx="396126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Higgs Boson</a:t>
              </a:r>
            </a:p>
            <a:p>
              <a:pPr algn="ctr"/>
              <a:r>
                <a:rPr lang="en-CA" sz="4000" dirty="0"/>
                <a:t>(spin-0)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72507C-4686-7623-74DC-A32C5C636922}"/>
                </a:ext>
              </a:extLst>
            </p:cNvPr>
            <p:cNvGrpSpPr/>
            <p:nvPr/>
          </p:nvGrpSpPr>
          <p:grpSpPr>
            <a:xfrm>
              <a:off x="1980631" y="2881861"/>
              <a:ext cx="2019869" cy="2019869"/>
              <a:chOff x="4846661" y="2772678"/>
              <a:chExt cx="2019869" cy="201986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36C0A92-7577-5AA9-48B5-136D10630201}"/>
                  </a:ext>
                </a:extLst>
              </p:cNvPr>
              <p:cNvSpPr/>
              <p:nvPr/>
            </p:nvSpPr>
            <p:spPr>
              <a:xfrm>
                <a:off x="4846661" y="2772678"/>
                <a:ext cx="2019869" cy="2019869"/>
              </a:xfrm>
              <a:prstGeom prst="ellipse">
                <a:avLst/>
              </a:prstGeom>
              <a:solidFill>
                <a:srgbClr val="FF94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289018F-1032-3BFD-C4AE-9CDC5ADF1179}"/>
                      </a:ext>
                    </a:extLst>
                  </p:cNvPr>
                  <p:cNvSpPr txBox="1"/>
                  <p:nvPr/>
                </p:nvSpPr>
                <p:spPr>
                  <a:xfrm>
                    <a:off x="5549976" y="2997782"/>
                    <a:ext cx="862312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en-CA" sz="96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289018F-1032-3BFD-C4AE-9CDC5ADF11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9976" y="2997782"/>
                    <a:ext cx="862312" cy="15696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49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53BA46-86AF-F150-102F-BE1FBE22D426}"/>
              </a:ext>
            </a:extLst>
          </p:cNvPr>
          <p:cNvGrpSpPr/>
          <p:nvPr/>
        </p:nvGrpSpPr>
        <p:grpSpPr>
          <a:xfrm>
            <a:off x="5789667" y="1448368"/>
            <a:ext cx="5415602" cy="3961263"/>
            <a:chOff x="6604948" y="1448368"/>
            <a:chExt cx="5415602" cy="39612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0F8656-C6A8-29DD-4B3B-4A4C35895B19}"/>
                </a:ext>
              </a:extLst>
            </p:cNvPr>
            <p:cNvSpPr/>
            <p:nvPr/>
          </p:nvSpPr>
          <p:spPr>
            <a:xfrm>
              <a:off x="6604948" y="1448368"/>
              <a:ext cx="5415602" cy="396126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8F61B3-9048-456C-9D70-3DC53363EDEF}"/>
                </a:ext>
              </a:extLst>
            </p:cNvPr>
            <p:cNvSpPr txBox="1"/>
            <p:nvPr/>
          </p:nvSpPr>
          <p:spPr>
            <a:xfrm>
              <a:off x="6604948" y="1449239"/>
              <a:ext cx="54156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 err="1"/>
                <a:t>Pions</a:t>
              </a:r>
              <a:r>
                <a:rPr lang="en-CA" sz="4000" dirty="0"/>
                <a:t> (spin-0)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B5DC66-6AF0-9F9E-7E70-9A25F043CB14}"/>
                </a:ext>
              </a:extLst>
            </p:cNvPr>
            <p:cNvGrpSpPr/>
            <p:nvPr/>
          </p:nvGrpSpPr>
          <p:grpSpPr>
            <a:xfrm>
              <a:off x="9018181" y="2242994"/>
              <a:ext cx="1757363" cy="859573"/>
              <a:chOff x="7915275" y="2242994"/>
              <a:chExt cx="1757363" cy="85957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BEDB71F-7904-7E5F-EA54-DAEA0D051DDA}"/>
                  </a:ext>
                </a:extLst>
              </p:cNvPr>
              <p:cNvSpPr/>
              <p:nvPr/>
            </p:nvSpPr>
            <p:spPr>
              <a:xfrm>
                <a:off x="7915275" y="2242994"/>
                <a:ext cx="1757363" cy="8309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19935CC-72B4-2069-6A54-150D5E36D648}"/>
                  </a:ext>
                </a:extLst>
              </p:cNvPr>
              <p:cNvGrpSpPr/>
              <p:nvPr/>
            </p:nvGrpSpPr>
            <p:grpSpPr>
              <a:xfrm>
                <a:off x="8162160" y="2271570"/>
                <a:ext cx="1287859" cy="830997"/>
                <a:chOff x="6461842" y="5806120"/>
                <a:chExt cx="1287859" cy="830997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0886147-A4D6-5A73-99AB-C450223C0A2D}"/>
                    </a:ext>
                  </a:extLst>
                </p:cNvPr>
                <p:cNvSpPr/>
                <p:nvPr/>
              </p:nvSpPr>
              <p:spPr>
                <a:xfrm>
                  <a:off x="6461842" y="5895627"/>
                  <a:ext cx="624784" cy="624784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74A1A4DD-3E7D-25CA-1EF9-14B385EF3E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7889" y="5806120"/>
                      <a:ext cx="59284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oMath>
                        </m:oMathPara>
                      </a14:m>
                      <a:endParaRPr lang="en-CA" sz="4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74A1A4DD-3E7D-25CA-1EF9-14B385EF3E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37889" y="5806120"/>
                      <a:ext cx="592849" cy="83099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3AF5153-1802-53E8-0A71-2D7DC10D00E5}"/>
                    </a:ext>
                  </a:extLst>
                </p:cNvPr>
                <p:cNvSpPr/>
                <p:nvPr/>
              </p:nvSpPr>
              <p:spPr>
                <a:xfrm>
                  <a:off x="7093845" y="5887114"/>
                  <a:ext cx="624784" cy="62478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18A56440-B3EB-7CA0-AFEF-9E7F3C209A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56852" y="5843684"/>
                      <a:ext cx="592849" cy="7844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18A56440-B3EB-7CA0-AFEF-9E7F3C209A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56852" y="5843684"/>
                      <a:ext cx="592849" cy="78444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44CF84-E00D-1F2F-665A-B62146677FA0}"/>
                </a:ext>
              </a:extLst>
            </p:cNvPr>
            <p:cNvGrpSpPr/>
            <p:nvPr/>
          </p:nvGrpSpPr>
          <p:grpSpPr>
            <a:xfrm>
              <a:off x="8083489" y="3339096"/>
              <a:ext cx="1757363" cy="882849"/>
              <a:chOff x="7915275" y="2242994"/>
              <a:chExt cx="1757363" cy="882849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5597606-08E6-4BE2-C415-D1D7ECD53421}"/>
                  </a:ext>
                </a:extLst>
              </p:cNvPr>
              <p:cNvSpPr/>
              <p:nvPr/>
            </p:nvSpPr>
            <p:spPr>
              <a:xfrm>
                <a:off x="7915275" y="2242994"/>
                <a:ext cx="1757363" cy="8309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BB7BD0B-0003-FA59-9626-508C0BF456CA}"/>
                  </a:ext>
                </a:extLst>
              </p:cNvPr>
              <p:cNvGrpSpPr/>
              <p:nvPr/>
            </p:nvGrpSpPr>
            <p:grpSpPr>
              <a:xfrm>
                <a:off x="8162160" y="2271570"/>
                <a:ext cx="1302147" cy="854273"/>
                <a:chOff x="6461842" y="5806120"/>
                <a:chExt cx="1302147" cy="85427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9F7ACF0-0832-A91B-F3A6-283547FC04A5}"/>
                    </a:ext>
                  </a:extLst>
                </p:cNvPr>
                <p:cNvSpPr/>
                <p:nvPr/>
              </p:nvSpPr>
              <p:spPr>
                <a:xfrm>
                  <a:off x="6461842" y="5895627"/>
                  <a:ext cx="624784" cy="624784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76E3CA00-76B5-DA0C-3EEE-5C746D88F2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7889" y="5806120"/>
                      <a:ext cx="59284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oMath>
                        </m:oMathPara>
                      </a14:m>
                      <a:endParaRPr lang="en-CA" sz="4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76E3CA00-76B5-DA0C-3EEE-5C746D88F2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37889" y="5806120"/>
                      <a:ext cx="592849" cy="83099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6E0894C-92DD-AF1A-FB77-0D2648D4CF37}"/>
                    </a:ext>
                  </a:extLst>
                </p:cNvPr>
                <p:cNvSpPr/>
                <p:nvPr/>
              </p:nvSpPr>
              <p:spPr>
                <a:xfrm>
                  <a:off x="7093845" y="5887114"/>
                  <a:ext cx="624784" cy="62478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2EBCF36D-6553-F8C8-1C13-79C0C41EC0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71140" y="5829396"/>
                      <a:ext cx="59284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2EBCF36D-6553-F8C8-1C13-79C0C41EC0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1140" y="5829396"/>
                      <a:ext cx="592849" cy="83099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E8B5EE-EE27-0F8D-DFF9-0CDBCAF1C841}"/>
                </a:ext>
              </a:extLst>
            </p:cNvPr>
            <p:cNvGrpSpPr/>
            <p:nvPr/>
          </p:nvGrpSpPr>
          <p:grpSpPr>
            <a:xfrm>
              <a:off x="10004839" y="3336580"/>
              <a:ext cx="1757363" cy="864874"/>
              <a:chOff x="7915275" y="2242994"/>
              <a:chExt cx="1757363" cy="864874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9ECE04A-32FD-4788-3C31-DB7674783D68}"/>
                  </a:ext>
                </a:extLst>
              </p:cNvPr>
              <p:cNvSpPr/>
              <p:nvPr/>
            </p:nvSpPr>
            <p:spPr>
              <a:xfrm>
                <a:off x="7915275" y="2242994"/>
                <a:ext cx="1757363" cy="8309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B619BF4-28C6-32F7-12A7-B7ED1166DCB4}"/>
                  </a:ext>
                </a:extLst>
              </p:cNvPr>
              <p:cNvGrpSpPr/>
              <p:nvPr/>
            </p:nvGrpSpPr>
            <p:grpSpPr>
              <a:xfrm>
                <a:off x="8162160" y="2300146"/>
                <a:ext cx="1302147" cy="807722"/>
                <a:chOff x="6461842" y="5834696"/>
                <a:chExt cx="1302147" cy="807722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078840E-4810-038E-2423-34DA4A42DB81}"/>
                    </a:ext>
                  </a:extLst>
                </p:cNvPr>
                <p:cNvSpPr/>
                <p:nvPr/>
              </p:nvSpPr>
              <p:spPr>
                <a:xfrm>
                  <a:off x="6461842" y="5895627"/>
                  <a:ext cx="624784" cy="624784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16B729C-90F8-2159-576D-D0E7FBCE33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7889" y="5834696"/>
                      <a:ext cx="59284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CA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oMath>
                        </m:oMathPara>
                      </a14:m>
                      <a:endParaRPr lang="en-CA" sz="4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16B729C-90F8-2159-576D-D0E7FBCE33C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37889" y="5834696"/>
                      <a:ext cx="592849" cy="76944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8B179FE-4D2C-F493-C986-A575763EBDC6}"/>
                    </a:ext>
                  </a:extLst>
                </p:cNvPr>
                <p:cNvSpPr/>
                <p:nvPr/>
              </p:nvSpPr>
              <p:spPr>
                <a:xfrm>
                  <a:off x="7093845" y="5887114"/>
                  <a:ext cx="624784" cy="62478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1F7EEC99-5423-5DEF-DB2C-0A5CE9CB69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71140" y="5857972"/>
                      <a:ext cx="592849" cy="7844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1F7EEC99-5423-5DEF-DB2C-0A5CE9CB69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1140" y="5857972"/>
                      <a:ext cx="592849" cy="78444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54AEDBF-E554-1A30-151A-997F047D1B79}"/>
                </a:ext>
              </a:extLst>
            </p:cNvPr>
            <p:cNvGrpSpPr/>
            <p:nvPr/>
          </p:nvGrpSpPr>
          <p:grpSpPr>
            <a:xfrm>
              <a:off x="9018181" y="4390972"/>
              <a:ext cx="1757363" cy="868561"/>
              <a:chOff x="7915275" y="2242994"/>
              <a:chExt cx="1757363" cy="86856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BD3CDAA-1459-5E5F-B241-6974AFC36696}"/>
                  </a:ext>
                </a:extLst>
              </p:cNvPr>
              <p:cNvSpPr/>
              <p:nvPr/>
            </p:nvSpPr>
            <p:spPr>
              <a:xfrm>
                <a:off x="7915275" y="2242994"/>
                <a:ext cx="1757363" cy="8309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6FB0681-6994-134B-24B1-132F3BB7A4DC}"/>
                  </a:ext>
                </a:extLst>
              </p:cNvPr>
              <p:cNvGrpSpPr/>
              <p:nvPr/>
            </p:nvGrpSpPr>
            <p:grpSpPr>
              <a:xfrm>
                <a:off x="8162160" y="2280558"/>
                <a:ext cx="1302147" cy="830997"/>
                <a:chOff x="6461842" y="5815108"/>
                <a:chExt cx="1302147" cy="830997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BC488192-6872-BC81-ECC9-B0560A3FFB57}"/>
                    </a:ext>
                  </a:extLst>
                </p:cNvPr>
                <p:cNvSpPr/>
                <p:nvPr/>
              </p:nvSpPr>
              <p:spPr>
                <a:xfrm>
                  <a:off x="6461842" y="5895627"/>
                  <a:ext cx="624784" cy="624784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5F29E9F-08BD-C7D4-A906-FA1EA49204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7889" y="5834696"/>
                      <a:ext cx="59284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CA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oMath>
                        </m:oMathPara>
                      </a14:m>
                      <a:endParaRPr lang="en-CA" sz="44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95F29E9F-08BD-C7D4-A906-FA1EA49204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37889" y="5834696"/>
                      <a:ext cx="592849" cy="76944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823E21E-5980-1E1C-72BD-6CD30FFCFA79}"/>
                    </a:ext>
                  </a:extLst>
                </p:cNvPr>
                <p:cNvSpPr/>
                <p:nvPr/>
              </p:nvSpPr>
              <p:spPr>
                <a:xfrm>
                  <a:off x="7093845" y="5887114"/>
                  <a:ext cx="624784" cy="62478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256AC133-F707-E323-6D65-40F918D74F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71140" y="5815108"/>
                      <a:ext cx="59284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256AC133-F707-E323-6D65-40F918D74F9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71140" y="5815108"/>
                      <a:ext cx="592849" cy="83099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0C9657D-C84C-D986-3233-92A297A43752}"/>
                    </a:ext>
                  </a:extLst>
                </p:cNvPr>
                <p:cNvSpPr txBox="1"/>
                <p:nvPr/>
              </p:nvSpPr>
              <p:spPr>
                <a:xfrm>
                  <a:off x="6709192" y="2050555"/>
                  <a:ext cx="1516601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0C9657D-C84C-D986-3233-92A297A43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192" y="2050555"/>
                  <a:ext cx="1516601" cy="110799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FE256A6-CA4A-FAF3-9D08-9DF9ABE6E3E6}"/>
                    </a:ext>
                  </a:extLst>
                </p:cNvPr>
                <p:cNvSpPr txBox="1"/>
                <p:nvPr/>
              </p:nvSpPr>
              <p:spPr>
                <a:xfrm>
                  <a:off x="6710633" y="4163173"/>
                  <a:ext cx="1568278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FE256A6-CA4A-FAF3-9D08-9DF9ABE6E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633" y="4163173"/>
                  <a:ext cx="1568278" cy="110799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2C24CC-8D65-E957-8AD5-533341FFD863}"/>
                    </a:ext>
                  </a:extLst>
                </p:cNvPr>
                <p:cNvSpPr txBox="1"/>
                <p:nvPr/>
              </p:nvSpPr>
              <p:spPr>
                <a:xfrm>
                  <a:off x="6766362" y="3106864"/>
                  <a:ext cx="142686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2C24CC-8D65-E957-8AD5-533341FFD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362" y="3106864"/>
                  <a:ext cx="1426867" cy="110799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2E8AE-EE16-B031-9410-1EA307AC540F}"/>
              </a:ext>
            </a:extLst>
          </p:cNvPr>
          <p:cNvSpPr/>
          <p:nvPr/>
        </p:nvSpPr>
        <p:spPr>
          <a:xfrm>
            <a:off x="-274638" y="5851185"/>
            <a:ext cx="12668251" cy="1423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5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977"/>
    </mc:Choice>
    <mc:Fallback xmlns="">
      <p:transition advTm="8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537648-8715-7B56-234F-83E9E0097A50}"/>
                  </a:ext>
                </a:extLst>
              </p:cNvPr>
              <p:cNvSpPr txBox="1"/>
              <p:nvPr/>
            </p:nvSpPr>
            <p:spPr>
              <a:xfrm>
                <a:off x="442684" y="493059"/>
                <a:ext cx="1133694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0" i="1" dirty="0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12000" b="0" i="1" dirty="0" smtClean="0">
                          <a:latin typeface="Cambria Math" panose="02040503050406030204" pitchFamily="18" charset="0"/>
                        </a:rPr>
                        <m:t>𝔩</m:t>
                      </m:r>
                      <m:sSub>
                        <m:sSubPr>
                          <m:ctrlPr>
                            <a:rPr lang="en-GB" sz="1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GB" sz="1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GB" sz="1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0" b="0" i="1" dirty="0" smtClean="0"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1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1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GB" sz="12000" b="0" i="1" dirty="0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12000" i="1" dirty="0"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1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1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537648-8715-7B56-234F-83E9E0097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84" y="493059"/>
                <a:ext cx="11336940" cy="5632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A6ADE92-ADD0-2800-2543-5A7FACB0A0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94120" y="1367280"/>
              <a:ext cx="7614720" cy="4894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A6ADE92-ADD0-2800-2543-5A7FACB0A0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4760" y="1357920"/>
                <a:ext cx="7633440" cy="491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1"/>
    </mc:Choice>
    <mc:Fallback xmlns="">
      <p:transition spd="slow" advTm="6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816830-911E-928D-AC2C-E058283DFAF8}"/>
                  </a:ext>
                </a:extLst>
              </p:cNvPr>
              <p:cNvSpPr txBox="1"/>
              <p:nvPr/>
            </p:nvSpPr>
            <p:spPr>
              <a:xfrm>
                <a:off x="-51009" y="-57597"/>
                <a:ext cx="58422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Lie Algebra </a:t>
                </a:r>
                <a14:m>
                  <m:oMath xmlns:m="http://schemas.openxmlformats.org/officeDocument/2006/math"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𝖘𝖔</m:t>
                    </m:r>
                    <m:d>
                      <m:dPr>
                        <m:ctrlPr>
                          <a:rPr lang="en-CA" sz="6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816830-911E-928D-AC2C-E058283DF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09" y="-57597"/>
                <a:ext cx="5842211" cy="1015663"/>
              </a:xfrm>
              <a:prstGeom prst="rect">
                <a:avLst/>
              </a:prstGeom>
              <a:blipFill>
                <a:blip r:embed="rId3"/>
                <a:stretch>
                  <a:fillRect l="-4384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AB294A5-B85F-7F48-A539-0D5ADFC040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209935"/>
                  </p:ext>
                </p:extLst>
              </p:nvPr>
            </p:nvGraphicFramePr>
            <p:xfrm>
              <a:off x="7747907" y="2340368"/>
              <a:ext cx="4278237" cy="437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8237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760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4495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2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4495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x-IV_mathan" sz="3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AB294A5-B85F-7F48-A539-0D5ADFC040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3209935"/>
                  </p:ext>
                </p:extLst>
              </p:nvPr>
            </p:nvGraphicFramePr>
            <p:xfrm>
              <a:off x="7747907" y="2340368"/>
              <a:ext cx="4278237" cy="437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8237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760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2" t="-412" r="-284" b="-1967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4495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2" t="-102521" r="-284" b="-1008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4495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42" t="-202521" r="-284" b="-8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913C06-04E7-B873-28D5-500B92B8AC5C}"/>
              </a:ext>
            </a:extLst>
          </p:cNvPr>
          <p:cNvSpPr txBox="1"/>
          <p:nvPr/>
        </p:nvSpPr>
        <p:spPr>
          <a:xfrm>
            <a:off x="8037363" y="1016929"/>
            <a:ext cx="3699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u="sng" dirty="0"/>
              <a:t>Spin-1</a:t>
            </a:r>
            <a:r>
              <a:rPr lang="en-GB" sz="4000" dirty="0"/>
              <a:t> (3x3) representation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310FC62-5B52-E4E7-00EA-E5F0866A6C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2006545"/>
                  </p:ext>
                </p:extLst>
              </p:nvPr>
            </p:nvGraphicFramePr>
            <p:xfrm>
              <a:off x="3775123" y="2340370"/>
              <a:ext cx="3699323" cy="437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323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06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5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5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5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310FC62-5B52-E4E7-00EA-E5F0866A6C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2006545"/>
                  </p:ext>
                </p:extLst>
              </p:nvPr>
            </p:nvGraphicFramePr>
            <p:xfrm>
              <a:off x="3775123" y="2340370"/>
              <a:ext cx="3699323" cy="437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99323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58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4" t="-417" r="-329" b="-20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458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4" t="-100837" r="-329" b="-101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458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4" t="-200000" r="-329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438F204-82C0-EFC8-2B4D-E1C8D4B8CEA2}"/>
              </a:ext>
            </a:extLst>
          </p:cNvPr>
          <p:cNvSpPr txBox="1"/>
          <p:nvPr/>
        </p:nvSpPr>
        <p:spPr>
          <a:xfrm>
            <a:off x="3775122" y="1016928"/>
            <a:ext cx="3699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u="sng" dirty="0">
                <a:solidFill>
                  <a:srgbClr val="FF3300"/>
                </a:solidFill>
              </a:rPr>
              <a:t>Spin-½</a:t>
            </a:r>
            <a:r>
              <a:rPr lang="en-GB" sz="4000" dirty="0">
                <a:solidFill>
                  <a:srgbClr val="FF3300"/>
                </a:solidFill>
              </a:rPr>
              <a:t> (2x2) representation</a:t>
            </a:r>
            <a:endParaRPr lang="en-CA" sz="4000" dirty="0">
              <a:solidFill>
                <a:srgbClr val="FF33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19778F4-4256-D789-960D-9E18C7457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2140222"/>
                  </p:ext>
                </p:extLst>
              </p:nvPr>
            </p:nvGraphicFramePr>
            <p:xfrm>
              <a:off x="174209" y="2340369"/>
              <a:ext cx="3327453" cy="437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27453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584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4584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4584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19778F4-4256-D789-960D-9E18C7457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2140222"/>
                  </p:ext>
                </p:extLst>
              </p:nvPr>
            </p:nvGraphicFramePr>
            <p:xfrm>
              <a:off x="174209" y="2340369"/>
              <a:ext cx="3327453" cy="437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27453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58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3" t="-417" r="-366" b="-20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458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3" t="-100837" r="-366" b="-101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458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3" t="-200000" r="-366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BE84CA0-A7DD-D6CD-5ACD-202C059BFAAF}"/>
              </a:ext>
            </a:extLst>
          </p:cNvPr>
          <p:cNvSpPr txBox="1"/>
          <p:nvPr/>
        </p:nvSpPr>
        <p:spPr>
          <a:xfrm>
            <a:off x="-11727" y="1016927"/>
            <a:ext cx="3699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u="sng" dirty="0"/>
              <a:t>Spin-0</a:t>
            </a:r>
            <a:r>
              <a:rPr lang="en-GB" sz="4000" dirty="0"/>
              <a:t> (1x1) representation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545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7"/>
    </mc:Choice>
    <mc:Fallback xmlns="">
      <p:transition spd="slow" advTm="17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A2EC6-14CE-7957-E2E4-317DFDABB238}"/>
                  </a:ext>
                </a:extLst>
              </p:cNvPr>
              <p:cNvSpPr txBox="1"/>
              <p:nvPr/>
            </p:nvSpPr>
            <p:spPr>
              <a:xfrm>
                <a:off x="66667" y="980926"/>
                <a:ext cx="5515418" cy="32793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A2EC6-14CE-7957-E2E4-317DFDABB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" y="980926"/>
                <a:ext cx="5515418" cy="3279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B6172-18B8-8C18-AB38-8B38112651A5}"/>
                  </a:ext>
                </a:extLst>
              </p:cNvPr>
              <p:cNvSpPr txBox="1"/>
              <p:nvPr/>
            </p:nvSpPr>
            <p:spPr>
              <a:xfrm>
                <a:off x="-51009" y="-57597"/>
                <a:ext cx="58422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Lie Algebra </a:t>
                </a:r>
                <a14:m>
                  <m:oMath xmlns:m="http://schemas.openxmlformats.org/officeDocument/2006/math"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𝖘𝖔</m:t>
                    </m:r>
                    <m:d>
                      <m:dPr>
                        <m:ctrlPr>
                          <a:rPr lang="en-CA" sz="6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B6172-18B8-8C18-AB38-8B3811265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09" y="-57597"/>
                <a:ext cx="5842211" cy="1015663"/>
              </a:xfrm>
              <a:prstGeom prst="rect">
                <a:avLst/>
              </a:prstGeom>
              <a:blipFill>
                <a:blip r:embed="rId5"/>
                <a:stretch>
                  <a:fillRect l="-4384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AA0F043-C4DA-1B42-34C1-8DC8968C4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6259818"/>
                  </p:ext>
                </p:extLst>
              </p:nvPr>
            </p:nvGraphicFramePr>
            <p:xfrm>
              <a:off x="6376028" y="980926"/>
              <a:ext cx="5053972" cy="437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53972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06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5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5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5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AA0F043-C4DA-1B42-34C1-8DC8968C4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6259818"/>
                  </p:ext>
                </p:extLst>
              </p:nvPr>
            </p:nvGraphicFramePr>
            <p:xfrm>
              <a:off x="6376028" y="980926"/>
              <a:ext cx="5053972" cy="43752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53972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58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0" t="-417" r="-361" b="-20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458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0" t="-100837" r="-361" b="-101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458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0" t="-200000" r="-361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7AA7C2E-248F-9BA8-9767-6EC9728FD06D}"/>
              </a:ext>
            </a:extLst>
          </p:cNvPr>
          <p:cNvSpPr txBox="1"/>
          <p:nvPr/>
        </p:nvSpPr>
        <p:spPr>
          <a:xfrm>
            <a:off x="5699762" y="24698"/>
            <a:ext cx="6604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u="sng" dirty="0"/>
              <a:t>Spin-½</a:t>
            </a:r>
            <a:r>
              <a:rPr lang="en-GB" sz="4400" dirty="0"/>
              <a:t> (2x2) representation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BFCDEA-2C3A-FA7C-2B13-E964CDA58A4C}"/>
                  </a:ext>
                </a:extLst>
              </p:cNvPr>
              <p:cNvSpPr txBox="1"/>
              <p:nvPr/>
            </p:nvSpPr>
            <p:spPr>
              <a:xfrm>
                <a:off x="32118" y="5746629"/>
                <a:ext cx="85629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000" b="0" i="0" dirty="0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</m:fName>
                            <m:e>
                              <m:r>
                                <a:rPr lang="en-GB" sz="40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func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BFCDEA-2C3A-FA7C-2B13-E964CDA5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8" y="5746629"/>
                <a:ext cx="856298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FEC45-9F06-D7B0-02E7-FFE257C6A1AB}"/>
                  </a:ext>
                </a:extLst>
              </p:cNvPr>
              <p:cNvSpPr txBox="1"/>
              <p:nvPr/>
            </p:nvSpPr>
            <p:spPr>
              <a:xfrm>
                <a:off x="8595101" y="5412195"/>
                <a:ext cx="3647125" cy="1336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FEC45-9F06-D7B0-02E7-FFE257C6A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01" y="5412195"/>
                <a:ext cx="3647125" cy="13363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565E30B-67AA-B838-4E8B-C6A588F393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1360" y="4451040"/>
              <a:ext cx="11519640" cy="2358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565E30B-67AA-B838-4E8B-C6A588F393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000" y="4441680"/>
                <a:ext cx="11538360" cy="237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737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116">
        <p:fade/>
      </p:transition>
    </mc:Choice>
    <mc:Fallback xmlns="">
      <p:transition spd="med" advTm="45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837E28-E3F0-8186-ECAB-F2CF45DED482}"/>
                  </a:ext>
                </a:extLst>
              </p:cNvPr>
              <p:cNvSpPr txBox="1"/>
              <p:nvPr/>
            </p:nvSpPr>
            <p:spPr>
              <a:xfrm>
                <a:off x="175572" y="629276"/>
                <a:ext cx="119138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3×3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dirty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func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837E28-E3F0-8186-ECAB-F2CF45DED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" y="629276"/>
                <a:ext cx="1191388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9DBC8B-6361-9B5D-843B-8C2FCF96F015}"/>
                  </a:ext>
                </a:extLst>
              </p:cNvPr>
              <p:cNvSpPr txBox="1"/>
              <p:nvPr/>
            </p:nvSpPr>
            <p:spPr>
              <a:xfrm>
                <a:off x="175572" y="2673001"/>
                <a:ext cx="11913881" cy="92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</m:func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CA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9DBC8B-6361-9B5D-843B-8C2FCF96F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" y="2673001"/>
                <a:ext cx="11913881" cy="922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DF71B14-A53E-BC09-CCF1-F905E40DC7C0}"/>
              </a:ext>
            </a:extLst>
          </p:cNvPr>
          <p:cNvGrpSpPr/>
          <p:nvPr/>
        </p:nvGrpSpPr>
        <p:grpSpPr>
          <a:xfrm>
            <a:off x="4781550" y="3836362"/>
            <a:ext cx="4038600" cy="1496436"/>
            <a:chOff x="4781550" y="3836362"/>
            <a:chExt cx="4038600" cy="1496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42A2635-D10F-385E-93EC-F6C2363F6FDF}"/>
                    </a:ext>
                  </a:extLst>
                </p:cNvPr>
                <p:cNvSpPr txBox="1"/>
                <p:nvPr/>
              </p:nvSpPr>
              <p:spPr>
                <a:xfrm>
                  <a:off x="5162550" y="3836362"/>
                  <a:ext cx="3276600" cy="85010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CA" sz="4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42A2635-D10F-385E-93EC-F6C2363F6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550" y="3836362"/>
                  <a:ext cx="3276600" cy="8501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E6291-8CEE-A145-B6E2-AE26B9A165C1}"/>
                </a:ext>
              </a:extLst>
            </p:cNvPr>
            <p:cNvSpPr txBox="1"/>
            <p:nvPr/>
          </p:nvSpPr>
          <p:spPr>
            <a:xfrm>
              <a:off x="4781550" y="4686467"/>
              <a:ext cx="4038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rPr>
                <a:t>Hermitian conjugate</a:t>
              </a:r>
              <a:endParaRPr lang="en-CA" sz="36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BEEBAE3-37E4-4B13-BAED-5698B3A933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3360" y="2048400"/>
              <a:ext cx="10938600" cy="1631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BEEBAE3-37E4-4B13-BAED-5698B3A93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4000" y="2039040"/>
                <a:ext cx="10957320" cy="1649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79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94"/>
    </mc:Choice>
    <mc:Fallback xmlns="">
      <p:transition spd="slow" advTm="31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0036470-A6C8-8A5A-CD93-17A0680ED56A}"/>
              </a:ext>
            </a:extLst>
          </p:cNvPr>
          <p:cNvGrpSpPr/>
          <p:nvPr/>
        </p:nvGrpSpPr>
        <p:grpSpPr>
          <a:xfrm>
            <a:off x="1650688" y="4061109"/>
            <a:ext cx="9920294" cy="2541914"/>
            <a:chOff x="1650688" y="4061109"/>
            <a:chExt cx="9920294" cy="25419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8A19C11-DA88-B41E-3364-4AA239CB5C79}"/>
                    </a:ext>
                  </a:extLst>
                </p:cNvPr>
                <p:cNvSpPr txBox="1"/>
                <p:nvPr/>
              </p:nvSpPr>
              <p:spPr>
                <a:xfrm>
                  <a:off x="1650688" y="5199919"/>
                  <a:ext cx="3360419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1" i="1" smtClean="0">
                            <a:latin typeface="Cambria Math" panose="02040503050406030204" pitchFamily="18" charset="0"/>
                          </a:rPr>
                          <m:t>𝑺𝑶</m:t>
                        </m:r>
                        <m:d>
                          <m:dPr>
                            <m:ctrlPr>
                              <a:rPr lang="en-GB" sz="8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en-CA" sz="8000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8A19C11-DA88-B41E-3364-4AA239CB5C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0688" y="5199919"/>
                  <a:ext cx="3360419" cy="1323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0B5107-937F-88F9-A1D2-AE2B19FB67E1}"/>
                    </a:ext>
                  </a:extLst>
                </p:cNvPr>
                <p:cNvSpPr txBox="1"/>
                <p:nvPr/>
              </p:nvSpPr>
              <p:spPr>
                <a:xfrm>
                  <a:off x="4692015" y="4061109"/>
                  <a:ext cx="6878967" cy="25419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60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60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60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60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60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60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60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60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0B5107-937F-88F9-A1D2-AE2B19FB6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015" y="4061109"/>
                  <a:ext cx="6878967" cy="25419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378672E-0D3A-FAF1-BE37-26A646F05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7" y="2484866"/>
            <a:ext cx="4842546" cy="272393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B593B6E-E17A-60AA-3324-BDE18BF9458D}"/>
              </a:ext>
            </a:extLst>
          </p:cNvPr>
          <p:cNvGrpSpPr/>
          <p:nvPr/>
        </p:nvGrpSpPr>
        <p:grpSpPr>
          <a:xfrm>
            <a:off x="97190" y="200379"/>
            <a:ext cx="12094809" cy="2154436"/>
            <a:chOff x="97190" y="200379"/>
            <a:chExt cx="12094809" cy="2154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72BBB1-F1FE-D36D-19C9-59F243E1C1CC}"/>
                    </a:ext>
                  </a:extLst>
                </p:cNvPr>
                <p:cNvSpPr txBox="1"/>
                <p:nvPr/>
              </p:nvSpPr>
              <p:spPr>
                <a:xfrm>
                  <a:off x="97190" y="200379"/>
                  <a:ext cx="3360419" cy="2154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1" i="1" smtClean="0">
                            <a:latin typeface="Cambria Math" panose="02040503050406030204" pitchFamily="18" charset="0"/>
                          </a:rPr>
                          <m:t>𝑺𝑼</m:t>
                        </m:r>
                        <m:d>
                          <m:dPr>
                            <m:ctrlPr>
                              <a:rPr lang="en-GB" sz="8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oMath>
                    </m:oMathPara>
                  </a14:m>
                  <a:endParaRPr lang="en-CA" sz="8000" b="1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54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𝑺𝒑𝒊𝒏</m:t>
                        </m:r>
                        <m:r>
                          <a:rPr lang="en-GB" sz="54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54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GB" sz="54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5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872BBB1-F1FE-D36D-19C9-59F243E1C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90" y="200379"/>
                  <a:ext cx="3360419" cy="21544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68425B-D779-4DB7-EF80-36EDD6FAA77B}"/>
                    </a:ext>
                  </a:extLst>
                </p:cNvPr>
                <p:cNvSpPr txBox="1"/>
                <p:nvPr/>
              </p:nvSpPr>
              <p:spPr>
                <a:xfrm>
                  <a:off x="3330898" y="254977"/>
                  <a:ext cx="3653802" cy="20452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800" b="0" i="0" dirty="0">
                      <a:latin typeface="+mj-lt"/>
                    </a:rPr>
                    <a:t> </a:t>
                  </a:r>
                  <a:endParaRPr lang="en-CA" sz="4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068425B-D779-4DB7-EF80-36EDD6FAA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898" y="254977"/>
                  <a:ext cx="3653802" cy="20452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519468D-0E7E-87A8-7FCD-CBB0466B0428}"/>
                    </a:ext>
                  </a:extLst>
                </p:cNvPr>
                <p:cNvSpPr txBox="1"/>
                <p:nvPr/>
              </p:nvSpPr>
              <p:spPr>
                <a:xfrm>
                  <a:off x="7785002" y="254977"/>
                  <a:ext cx="4406997" cy="20452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800" b="0" i="0" dirty="0">
                      <a:latin typeface="+mj-lt"/>
                    </a:rPr>
                    <a:t> </a:t>
                  </a:r>
                  <a:endParaRPr lang="en-CA" sz="4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519468D-0E7E-87A8-7FCD-CBB0466B0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5002" y="254977"/>
                  <a:ext cx="4406997" cy="20452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DA91B0-BE41-AA30-EF67-8E80577CF373}"/>
              </a:ext>
            </a:extLst>
          </p:cNvPr>
          <p:cNvGrpSpPr/>
          <p:nvPr/>
        </p:nvGrpSpPr>
        <p:grpSpPr>
          <a:xfrm>
            <a:off x="5732136" y="2300217"/>
            <a:ext cx="3986654" cy="1805408"/>
            <a:chOff x="5732136" y="2300217"/>
            <a:chExt cx="3986654" cy="180540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BC1C043-6BE4-30BC-1154-357ABCBABD6C}"/>
                </a:ext>
              </a:extLst>
            </p:cNvPr>
            <p:cNvCxnSpPr/>
            <p:nvPr/>
          </p:nvCxnSpPr>
          <p:spPr>
            <a:xfrm>
              <a:off x="5732136" y="2475988"/>
              <a:ext cx="617220" cy="1409349"/>
            </a:xfrm>
            <a:prstGeom prst="straightConnector1">
              <a:avLst/>
            </a:prstGeom>
            <a:ln w="228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60F492-13D1-F154-AB86-1936F488A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1570" y="2475987"/>
              <a:ext cx="617220" cy="1409349"/>
            </a:xfrm>
            <a:prstGeom prst="straightConnector1">
              <a:avLst/>
            </a:prstGeom>
            <a:ln w="228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3A4B2E-77EB-28A9-91C1-E56E1642120F}"/>
                </a:ext>
              </a:extLst>
            </p:cNvPr>
            <p:cNvGrpSpPr/>
            <p:nvPr/>
          </p:nvGrpSpPr>
          <p:grpSpPr>
            <a:xfrm>
              <a:off x="6361728" y="2300217"/>
              <a:ext cx="2727469" cy="1805408"/>
              <a:chOff x="6496553" y="2395365"/>
              <a:chExt cx="2452651" cy="180540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93C7F9-73CF-E145-F5A8-605B1D4D8831}"/>
                  </a:ext>
                </a:extLst>
              </p:cNvPr>
              <p:cNvSpPr txBox="1"/>
              <p:nvPr/>
            </p:nvSpPr>
            <p:spPr>
              <a:xfrm>
                <a:off x="6535114" y="2395365"/>
                <a:ext cx="24140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b="1" dirty="0"/>
                  <a:t>double</a:t>
                </a:r>
                <a:endParaRPr lang="en-CA" sz="66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755E1B-9F7E-3A76-24BC-5B4AA2C15F21}"/>
                  </a:ext>
                </a:extLst>
              </p:cNvPr>
              <p:cNvSpPr txBox="1"/>
              <p:nvPr/>
            </p:nvSpPr>
            <p:spPr>
              <a:xfrm>
                <a:off x="6496553" y="3092777"/>
                <a:ext cx="241409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b="1" dirty="0"/>
                  <a:t>cover</a:t>
                </a:r>
                <a:endParaRPr lang="en-CA" sz="6600" b="1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342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3"/>
    </mc:Choice>
    <mc:Fallback xmlns="">
      <p:transition spd="slow" advTm="11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0C0447-AFE3-9B90-C556-9D829C7C3EE0}"/>
                  </a:ext>
                </a:extLst>
              </p:cNvPr>
              <p:cNvSpPr txBox="1"/>
              <p:nvPr/>
            </p:nvSpPr>
            <p:spPr>
              <a:xfrm>
                <a:off x="4503419" y="824138"/>
                <a:ext cx="7522921" cy="2602957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5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5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5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54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5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5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54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5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54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5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54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6600" b="0" i="0" dirty="0">
                    <a:latin typeface="+mj-lt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GB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GB" sz="6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0C0447-AFE3-9B90-C556-9D829C7C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419" y="824138"/>
                <a:ext cx="7522921" cy="2602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7B330B-6D86-E559-7B76-1773873520C1}"/>
                  </a:ext>
                </a:extLst>
              </p:cNvPr>
              <p:cNvSpPr txBox="1"/>
              <p:nvPr/>
            </p:nvSpPr>
            <p:spPr>
              <a:xfrm>
                <a:off x="-45720" y="4370137"/>
                <a:ext cx="12260580" cy="266951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CA" sz="5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52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5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CA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52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5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2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5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5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5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5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5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>
                                          <m:fPr>
                                            <m:ctrlPr>
                                              <a:rPr lang="en-CA" sz="5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52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5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>
                                          <m:fPr>
                                            <m:ctrlPr>
                                              <a:rPr lang="en-CA" sz="5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52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5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5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7B330B-6D86-E559-7B76-17738735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20" y="4370137"/>
                <a:ext cx="12260580" cy="2669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7E9DFE-37A9-ED03-4E84-2CF5203204DB}"/>
              </a:ext>
            </a:extLst>
          </p:cNvPr>
          <p:cNvCxnSpPr>
            <a:cxnSpLocks/>
          </p:cNvCxnSpPr>
          <p:nvPr/>
        </p:nvCxnSpPr>
        <p:spPr>
          <a:xfrm>
            <a:off x="0" y="34671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ADC225-249B-AE12-2B1D-3E40275F85E8}"/>
              </a:ext>
            </a:extLst>
          </p:cNvPr>
          <p:cNvGrpSpPr/>
          <p:nvPr/>
        </p:nvGrpSpPr>
        <p:grpSpPr>
          <a:xfrm>
            <a:off x="4689100" y="-154543"/>
            <a:ext cx="5547103" cy="1281870"/>
            <a:chOff x="4665962" y="61137"/>
            <a:chExt cx="4557735" cy="1281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FA964B-ACD0-F51F-6842-1EFFE947187D}"/>
                    </a:ext>
                  </a:extLst>
                </p:cNvPr>
                <p:cNvSpPr txBox="1"/>
                <p:nvPr/>
              </p:nvSpPr>
              <p:spPr>
                <a:xfrm>
                  <a:off x="7074618" y="61137"/>
                  <a:ext cx="1787928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𝑺𝑶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FA964B-ACD0-F51F-6842-1EFFE9471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4618" y="61137"/>
                  <a:ext cx="1787928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2DD0621A-7F4B-BD58-B728-495340F3DF25}"/>
                </a:ext>
              </a:extLst>
            </p:cNvPr>
            <p:cNvSpPr/>
            <p:nvPr/>
          </p:nvSpPr>
          <p:spPr>
            <a:xfrm rot="16200000">
              <a:off x="6737495" y="-1143195"/>
              <a:ext cx="414669" cy="4557735"/>
            </a:xfrm>
            <a:prstGeom prst="rightBrac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BAE4A4-02DD-E803-726C-C6956BE4C646}"/>
              </a:ext>
            </a:extLst>
          </p:cNvPr>
          <p:cNvSpPr txBox="1"/>
          <p:nvPr/>
        </p:nvSpPr>
        <p:spPr>
          <a:xfrm>
            <a:off x="160020" y="131931"/>
            <a:ext cx="4343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3D Vector</a:t>
            </a:r>
          </a:p>
          <a:p>
            <a:pPr algn="ctr"/>
            <a:r>
              <a:rPr lang="en-CA" sz="8000" dirty="0"/>
              <a:t>Rotation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43798-F642-63EF-DFCC-625BBE960268}"/>
              </a:ext>
            </a:extLst>
          </p:cNvPr>
          <p:cNvSpPr txBox="1"/>
          <p:nvPr/>
        </p:nvSpPr>
        <p:spPr>
          <a:xfrm>
            <a:off x="4124404" y="3862305"/>
            <a:ext cx="3865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Pauli Vector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5BB087-BBEE-C04D-A534-DEA8CA93C2EB}"/>
              </a:ext>
            </a:extLst>
          </p:cNvPr>
          <p:cNvGrpSpPr/>
          <p:nvPr/>
        </p:nvGrpSpPr>
        <p:grpSpPr>
          <a:xfrm>
            <a:off x="206990" y="3407882"/>
            <a:ext cx="11514046" cy="1284450"/>
            <a:chOff x="206990" y="3407882"/>
            <a:chExt cx="11514046" cy="128445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DB616A7-2C48-1E4D-57C3-75D54754E8BB}"/>
                </a:ext>
              </a:extLst>
            </p:cNvPr>
            <p:cNvGrpSpPr/>
            <p:nvPr/>
          </p:nvGrpSpPr>
          <p:grpSpPr>
            <a:xfrm>
              <a:off x="8708637" y="3407882"/>
              <a:ext cx="3012399" cy="1280836"/>
              <a:chOff x="8708637" y="3407882"/>
              <a:chExt cx="3012399" cy="12808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AF53A15-36B9-6C12-C9A0-73490BCB9667}"/>
                      </a:ext>
                    </a:extLst>
                  </p:cNvPr>
                  <p:cNvSpPr txBox="1"/>
                  <p:nvPr/>
                </p:nvSpPr>
                <p:spPr>
                  <a:xfrm>
                    <a:off x="9496274" y="3407882"/>
                    <a:ext cx="2038876" cy="1015663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𝑺𝑼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000" b="1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AF53A15-36B9-6C12-C9A0-73490BCB96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6274" y="3407882"/>
                    <a:ext cx="2038876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293"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A109588B-3B67-E36C-9099-81ECDF2BD050}"/>
                  </a:ext>
                </a:extLst>
              </p:cNvPr>
              <p:cNvSpPr/>
              <p:nvPr/>
            </p:nvSpPr>
            <p:spPr>
              <a:xfrm rot="16200000">
                <a:off x="10011650" y="2979332"/>
                <a:ext cx="406373" cy="3012399"/>
              </a:xfrm>
              <a:prstGeom prst="rightBrace">
                <a:avLst>
                  <a:gd name="adj1" fmla="val 8333"/>
                  <a:gd name="adj2" fmla="val 23500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FD7E648-9200-142F-CBFA-CF47EED942E4}"/>
                </a:ext>
              </a:extLst>
            </p:cNvPr>
            <p:cNvGrpSpPr/>
            <p:nvPr/>
          </p:nvGrpSpPr>
          <p:grpSpPr>
            <a:xfrm>
              <a:off x="206990" y="3411496"/>
              <a:ext cx="3012399" cy="1280836"/>
              <a:chOff x="8708637" y="3407882"/>
              <a:chExt cx="3012399" cy="12808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686C232-8697-A592-4B0E-BB9941FA2827}"/>
                      </a:ext>
                    </a:extLst>
                  </p:cNvPr>
                  <p:cNvSpPr txBox="1"/>
                  <p:nvPr/>
                </p:nvSpPr>
                <p:spPr>
                  <a:xfrm>
                    <a:off x="9496274" y="3407882"/>
                    <a:ext cx="2038876" cy="1015663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𝑺𝑼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000" b="1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686C232-8697-A592-4B0E-BB9941FA28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6274" y="3407882"/>
                    <a:ext cx="2038876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284"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Right Brace 38">
                <a:extLst>
                  <a:ext uri="{FF2B5EF4-FFF2-40B4-BE49-F238E27FC236}">
                    <a16:creationId xmlns:a16="http://schemas.microsoft.com/office/drawing/2014/main" id="{0184FDF7-3CAC-A335-1D66-53A0166D0541}"/>
                  </a:ext>
                </a:extLst>
              </p:cNvPr>
              <p:cNvSpPr/>
              <p:nvPr/>
            </p:nvSpPr>
            <p:spPr>
              <a:xfrm rot="16200000">
                <a:off x="10011650" y="2979332"/>
                <a:ext cx="406373" cy="3012399"/>
              </a:xfrm>
              <a:prstGeom prst="rightBrace">
                <a:avLst>
                  <a:gd name="adj1" fmla="val 8333"/>
                  <a:gd name="adj2" fmla="val 23500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E3F4E1-0870-6846-1587-C6625BDA15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1440" y="4589280"/>
              <a:ext cx="10507320" cy="217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E3F4E1-0870-6846-1587-C6625BDA1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2080" y="4579920"/>
                <a:ext cx="10526040" cy="2192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461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88"/>
    </mc:Choice>
    <mc:Fallback xmlns="">
      <p:transition spd="slow" advTm="27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/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/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/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D6A9DA-4B46-D634-A914-88D81E0933D6}"/>
                  </a:ext>
                </a:extLst>
              </p:cNvPr>
              <p:cNvSpPr txBox="1"/>
              <p:nvPr/>
            </p:nvSpPr>
            <p:spPr>
              <a:xfrm>
                <a:off x="343028" y="3011354"/>
                <a:ext cx="11083932" cy="2270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13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38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GB" sz="13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13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13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13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1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13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D6A9DA-4B46-D634-A914-88D81E09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8" y="3011354"/>
                <a:ext cx="11083932" cy="2270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A7F571-DF1F-A046-97E3-9F7B02C0ABB3}"/>
                  </a:ext>
                </a:extLst>
              </p:cNvPr>
              <p:cNvSpPr txBox="1"/>
              <p:nvPr/>
            </p:nvSpPr>
            <p:spPr>
              <a:xfrm>
                <a:off x="1005101" y="5311729"/>
                <a:ext cx="10271209" cy="1607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9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9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A7F571-DF1F-A046-97E3-9F7B02C0A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01" y="5311729"/>
                <a:ext cx="10271209" cy="1607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EE16EA6-F42B-823F-3226-8D9276002921}"/>
              </a:ext>
            </a:extLst>
          </p:cNvPr>
          <p:cNvGrpSpPr/>
          <p:nvPr/>
        </p:nvGrpSpPr>
        <p:grpSpPr>
          <a:xfrm>
            <a:off x="3716594" y="2207828"/>
            <a:ext cx="3864077" cy="1221172"/>
            <a:chOff x="3569110" y="2099878"/>
            <a:chExt cx="3864077" cy="1221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0FD0BDE-039E-89EA-920B-3AD662CE6F01}"/>
                    </a:ext>
                  </a:extLst>
                </p:cNvPr>
                <p:cNvSpPr txBox="1"/>
                <p:nvPr/>
              </p:nvSpPr>
              <p:spPr>
                <a:xfrm>
                  <a:off x="4012367" y="2391524"/>
                  <a:ext cx="3100721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0FD0BDE-039E-89EA-920B-3AD662CE6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367" y="2391524"/>
                  <a:ext cx="3100721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CFC8A7-0E04-BC20-7B4F-0098BD429710}"/>
                </a:ext>
              </a:extLst>
            </p:cNvPr>
            <p:cNvSpPr/>
            <p:nvPr/>
          </p:nvSpPr>
          <p:spPr>
            <a:xfrm>
              <a:off x="3569110" y="2099878"/>
              <a:ext cx="3864077" cy="1221172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70B3CEB-80A1-8585-1022-AC3B0A9DCA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21680" y="4871880"/>
              <a:ext cx="4694040" cy="151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70B3CEB-80A1-8585-1022-AC3B0A9DCA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12320" y="4862520"/>
                <a:ext cx="4712760" cy="1536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77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991">
        <p:fade/>
      </p:transition>
    </mc:Choice>
    <mc:Fallback xmlns="">
      <p:transition spd="med" advTm="169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7372563" y="3589190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61ED2F-6F8A-4498-0E53-A0AD64D3DEEF}"/>
              </a:ext>
            </a:extLst>
          </p:cNvPr>
          <p:cNvGrpSpPr/>
          <p:nvPr/>
        </p:nvGrpSpPr>
        <p:grpSpPr>
          <a:xfrm>
            <a:off x="0" y="7006387"/>
            <a:ext cx="13307802" cy="3536665"/>
            <a:chOff x="827364" y="2250876"/>
            <a:chExt cx="13307802" cy="35366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48667E-0FB1-E188-F7D3-C580A0BA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364" y="2250876"/>
              <a:ext cx="13307802" cy="28789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D48273-E3A7-75FE-11C0-7477768D3156}"/>
                </a:ext>
              </a:extLst>
            </p:cNvPr>
            <p:cNvSpPr txBox="1"/>
            <p:nvPr/>
          </p:nvSpPr>
          <p:spPr>
            <a:xfrm>
              <a:off x="827365" y="5079655"/>
              <a:ext cx="1330780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4000" dirty="0">
                  <a:hlinkClick r:id="rId3"/>
                </a:rPr>
                <a:t>https://en.wikipedia.org/wiki/Representation_theory_of_SU(2)</a:t>
              </a:r>
              <a:endParaRPr lang="en-CA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5"/>
    </mc:Choice>
    <mc:Fallback xmlns="">
      <p:transition spd="slow" advTm="90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/>
              <p:nvPr/>
            </p:nvSpPr>
            <p:spPr>
              <a:xfrm>
                <a:off x="1017638" y="4201241"/>
                <a:ext cx="10156723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𝑺𝑼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38" y="4201241"/>
                <a:ext cx="10156723" cy="2554545"/>
              </a:xfrm>
              <a:prstGeom prst="rect">
                <a:avLst/>
              </a:prstGeom>
              <a:blipFill>
                <a:blip r:embed="rId3"/>
                <a:stretch>
                  <a:fillRect l="-4657" t="-8879" r="-2627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1794393" y="-9907"/>
                <a:ext cx="2818778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93" y="-9907"/>
                <a:ext cx="2818778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7274181" y="-39404"/>
                <a:ext cx="3739634" cy="1116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1" y="-39404"/>
                <a:ext cx="3739634" cy="11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B368D0A-261D-DEFB-E009-DA4266439757}"/>
              </a:ext>
            </a:extLst>
          </p:cNvPr>
          <p:cNvSpPr/>
          <p:nvPr/>
        </p:nvSpPr>
        <p:spPr>
          <a:xfrm>
            <a:off x="1794393" y="21376"/>
            <a:ext cx="9379968" cy="910658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B6E13E-D551-14E0-6786-E3138C252146}"/>
              </a:ext>
            </a:extLst>
          </p:cNvPr>
          <p:cNvGrpSpPr/>
          <p:nvPr/>
        </p:nvGrpSpPr>
        <p:grpSpPr>
          <a:xfrm>
            <a:off x="38943" y="1385553"/>
            <a:ext cx="5163775" cy="2292935"/>
            <a:chOff x="26432" y="3180695"/>
            <a:chExt cx="5163775" cy="2292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/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GB" sz="8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/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GB" sz="13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FA8B5-000B-C3B5-9D74-4B034E4158B0}"/>
              </a:ext>
            </a:extLst>
          </p:cNvPr>
          <p:cNvGrpSpPr/>
          <p:nvPr/>
        </p:nvGrpSpPr>
        <p:grpSpPr>
          <a:xfrm>
            <a:off x="5015759" y="654187"/>
            <a:ext cx="7267795" cy="1938992"/>
            <a:chOff x="5015759" y="2449329"/>
            <a:chExt cx="7267795" cy="1938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93AD4-B35B-3D7D-023D-6552D1051D15}"/>
                </a:ext>
              </a:extLst>
            </p:cNvPr>
            <p:cNvGrpSpPr/>
            <p:nvPr/>
          </p:nvGrpSpPr>
          <p:grpSpPr>
            <a:xfrm>
              <a:off x="6280043" y="2449329"/>
              <a:ext cx="6003511" cy="1938992"/>
              <a:chOff x="5611763" y="2596814"/>
              <a:chExt cx="6003511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00206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B43716-8F14-0E36-B271-74CFFB6DE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5759" y="3516799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F8BB5-12E1-AFB7-2AFC-664BF1EA068A}"/>
              </a:ext>
            </a:extLst>
          </p:cNvPr>
          <p:cNvGrpSpPr/>
          <p:nvPr/>
        </p:nvGrpSpPr>
        <p:grpSpPr>
          <a:xfrm>
            <a:off x="5030006" y="2555078"/>
            <a:ext cx="7253550" cy="1938992"/>
            <a:chOff x="5030006" y="4350220"/>
            <a:chExt cx="7253550" cy="1938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53FDD-1A0F-AC93-D508-DFBBB1CA3309}"/>
                </a:ext>
              </a:extLst>
            </p:cNvPr>
            <p:cNvGrpSpPr/>
            <p:nvPr/>
          </p:nvGrpSpPr>
          <p:grpSpPr>
            <a:xfrm>
              <a:off x="6172504" y="4350220"/>
              <a:ext cx="6111052" cy="1938992"/>
              <a:chOff x="5504224" y="4350220"/>
              <a:chExt cx="6111052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C0000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EDE5A-2351-5C7C-0CC8-9EC130E0E0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0006" y="4957092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863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75">
        <p:fade/>
      </p:transition>
    </mc:Choice>
    <mc:Fallback xmlns="">
      <p:transition spd="med" advTm="148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1CF7C1-222B-F6AF-0A2C-300725809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8" y="122494"/>
            <a:ext cx="5633883" cy="3169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6B202A-0CD5-C4F0-9BD4-1FE34DB46CBB}"/>
                  </a:ext>
                </a:extLst>
              </p:cNvPr>
              <p:cNvSpPr txBox="1"/>
              <p:nvPr/>
            </p:nvSpPr>
            <p:spPr>
              <a:xfrm>
                <a:off x="117988" y="3723968"/>
                <a:ext cx="11887200" cy="27238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CA" sz="5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5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5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700" dirty="0">
                    <a:solidFill>
                      <a:schemeClr val="tx1"/>
                    </a:solidFill>
                  </a:rPr>
                  <a:t> = members of </a:t>
                </a:r>
                <a14:m>
                  <m:oMath xmlns:m="http://schemas.openxmlformats.org/officeDocument/2006/math">
                    <m:r>
                      <a:rPr lang="en-CA" sz="5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5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5700" dirty="0"/>
                  <a:t> that are…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 err="1"/>
                  <a:t>versors</a:t>
                </a:r>
                <a:r>
                  <a:rPr lang="en-CA" sz="5700" dirty="0"/>
                  <a:t> of even 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5700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CA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7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700" dirty="0"/>
                  <a:t>made of unit vectors: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7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CA" sz="57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7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57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6B202A-0CD5-C4F0-9BD4-1FE34DB46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8" y="3723968"/>
                <a:ext cx="11887200" cy="2723823"/>
              </a:xfrm>
              <a:prstGeom prst="rect">
                <a:avLst/>
              </a:prstGeom>
              <a:blipFill>
                <a:blip r:embed="rId3"/>
                <a:stretch>
                  <a:fillRect l="-2505" t="-5519" r="-1074" b="-1280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CEA3EA3-30BB-1D28-CD6C-4B0A24D559B8}"/>
              </a:ext>
            </a:extLst>
          </p:cNvPr>
          <p:cNvGrpSpPr/>
          <p:nvPr/>
        </p:nvGrpSpPr>
        <p:grpSpPr>
          <a:xfrm>
            <a:off x="7048501" y="0"/>
            <a:ext cx="4321278" cy="3599223"/>
            <a:chOff x="7077998" y="31648"/>
            <a:chExt cx="4321278" cy="3599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C51801-3C61-FA66-4B0E-BFCF05B13237}"/>
                    </a:ext>
                  </a:extLst>
                </p:cNvPr>
                <p:cNvSpPr txBox="1"/>
                <p:nvPr/>
              </p:nvSpPr>
              <p:spPr>
                <a:xfrm>
                  <a:off x="7077998" y="31648"/>
                  <a:ext cx="4321278" cy="144655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GB" sz="88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C51801-3C61-FA66-4B0E-BFCF05B13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7998" y="31648"/>
                  <a:ext cx="4321278" cy="14465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2D4677-034C-7A1F-B72E-3D3A17FD857D}"/>
                    </a:ext>
                  </a:extLst>
                </p:cNvPr>
                <p:cNvSpPr txBox="1"/>
                <p:nvPr/>
              </p:nvSpPr>
              <p:spPr>
                <a:xfrm>
                  <a:off x="7077998" y="2184321"/>
                  <a:ext cx="4321278" cy="144655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𝑆𝑝𝑖𝑛</m:t>
                        </m:r>
                        <m:r>
                          <a:rPr lang="en-CA" sz="8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8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2D4677-034C-7A1F-B72E-3D3A17FD8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7998" y="2184321"/>
                  <a:ext cx="4321278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73F1800-CDA8-9014-91AB-B260ECAF855E}"/>
                    </a:ext>
                  </a:extLst>
                </p:cNvPr>
                <p:cNvSpPr txBox="1"/>
                <p:nvPr/>
              </p:nvSpPr>
              <p:spPr>
                <a:xfrm>
                  <a:off x="7077998" y="1107985"/>
                  <a:ext cx="4321278" cy="144655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8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73F1800-CDA8-9014-91AB-B260ECAF8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7998" y="1107985"/>
                  <a:ext cx="4321278" cy="14465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360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"/>
    </mc:Choice>
    <mc:Fallback xmlns="">
      <p:transition spd="slow" advTm="276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92598EC4-B61C-1831-FCF2-E6899FCB12F3}"/>
              </a:ext>
            </a:extLst>
          </p:cNvPr>
          <p:cNvGrpSpPr/>
          <p:nvPr/>
        </p:nvGrpSpPr>
        <p:grpSpPr>
          <a:xfrm>
            <a:off x="34664" y="5029896"/>
            <a:ext cx="4166446" cy="1781450"/>
            <a:chOff x="34664" y="5029896"/>
            <a:chExt cx="4166446" cy="1781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6958BC-18B2-F140-2734-E7FE8E0EBB43}"/>
                    </a:ext>
                  </a:extLst>
                </p:cNvPr>
                <p:cNvSpPr txBox="1"/>
                <p:nvPr/>
              </p:nvSpPr>
              <p:spPr>
                <a:xfrm>
                  <a:off x="90561" y="5029896"/>
                  <a:ext cx="4110549" cy="1781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(2)→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sz="280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func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sz="28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6958BC-18B2-F140-2734-E7FE8E0EB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61" y="5029896"/>
                  <a:ext cx="4110549" cy="17814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DBDFACD-5D91-45A5-3042-A3089AD8CB8C}"/>
                </a:ext>
              </a:extLst>
            </p:cNvPr>
            <p:cNvSpPr/>
            <p:nvPr/>
          </p:nvSpPr>
          <p:spPr>
            <a:xfrm>
              <a:off x="34664" y="5089374"/>
              <a:ext cx="4141710" cy="1684411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4BC4FAA-BDA2-577A-4D8D-9C6A9D32DA19}"/>
              </a:ext>
            </a:extLst>
          </p:cNvPr>
          <p:cNvGrpSpPr/>
          <p:nvPr/>
        </p:nvGrpSpPr>
        <p:grpSpPr>
          <a:xfrm>
            <a:off x="59400" y="63500"/>
            <a:ext cx="4141710" cy="2284127"/>
            <a:chOff x="59400" y="0"/>
            <a:chExt cx="4141710" cy="2284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418FFD-66DE-7294-B467-CB0190710F9E}"/>
                    </a:ext>
                  </a:extLst>
                </p:cNvPr>
                <p:cNvSpPr txBox="1"/>
                <p:nvPr/>
              </p:nvSpPr>
              <p:spPr>
                <a:xfrm>
                  <a:off x="414321" y="1247561"/>
                  <a:ext cx="3671124" cy="1036566"/>
                </a:xfrm>
                <a:prstGeom prst="rect">
                  <a:avLst/>
                </a:prstGeom>
                <a:noFill/>
                <a:ln>
                  <a:solidFill>
                    <a:srgbClr val="007635"/>
                  </a:solidFill>
                </a:ln>
                <a:effectLst>
                  <a:softEdge rad="635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ℝ</m:t>
                        </m:r>
                        <m:sSup>
                          <m:sSupPr>
                            <m:ctrlPr>
                              <a:rPr lang="en-GB" sz="6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GB" sz="60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6000" b="1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𝑺𝑶</m:t>
                        </m:r>
                        <m:d>
                          <m:dPr>
                            <m:ctrlPr>
                              <a:rPr lang="en-GB" sz="60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en-CA" sz="6000" b="1" i="0" dirty="0">
                    <a:solidFill>
                      <a:srgbClr val="FF33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418FFD-66DE-7294-B467-CB0190710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21" y="1247561"/>
                  <a:ext cx="3671124" cy="1036566"/>
                </a:xfrm>
                <a:prstGeom prst="rect">
                  <a:avLst/>
                </a:prstGeom>
                <a:blipFill>
                  <a:blip r:embed="rId5"/>
                  <a:stretch>
                    <a:fillRect l="-6623" r="-1490"/>
                  </a:stretch>
                </a:blipFill>
                <a:ln>
                  <a:solidFill>
                    <a:srgbClr val="007635"/>
                  </a:solidFill>
                </a:ln>
                <a:effectLst>
                  <a:softEdge rad="635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3602B0E-4AE6-AD7D-9D32-36B2EF140ACF}"/>
                </a:ext>
              </a:extLst>
            </p:cNvPr>
            <p:cNvSpPr txBox="1"/>
            <p:nvPr/>
          </p:nvSpPr>
          <p:spPr>
            <a:xfrm>
              <a:off x="117002" y="94378"/>
              <a:ext cx="39674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Half of 3-sphere</a:t>
              </a:r>
            </a:p>
            <a:p>
              <a:pPr algn="ctr"/>
              <a:r>
                <a:rPr lang="en-GB" sz="3200" dirty="0"/>
                <a:t>(Real Projective Space)</a:t>
              </a:r>
              <a:endParaRPr lang="en-CA" sz="32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27700F2-CC1A-8B8B-1542-E98977A0517A}"/>
                </a:ext>
              </a:extLst>
            </p:cNvPr>
            <p:cNvSpPr/>
            <p:nvPr/>
          </p:nvSpPr>
          <p:spPr>
            <a:xfrm>
              <a:off x="59400" y="0"/>
              <a:ext cx="4141710" cy="2284127"/>
            </a:xfrm>
            <a:prstGeom prst="rect">
              <a:avLst/>
            </a:prstGeom>
            <a:noFill/>
            <a:ln w="38100">
              <a:solidFill>
                <a:srgbClr val="C82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72" name="Arc 71">
            <a:extLst>
              <a:ext uri="{FF2B5EF4-FFF2-40B4-BE49-F238E27FC236}">
                <a16:creationId xmlns:a16="http://schemas.microsoft.com/office/drawing/2014/main" id="{657B3CEF-E88A-1C34-2C45-3AED92C99FB0}"/>
              </a:ext>
            </a:extLst>
          </p:cNvPr>
          <p:cNvSpPr/>
          <p:nvPr/>
        </p:nvSpPr>
        <p:spPr>
          <a:xfrm rot="10800000">
            <a:off x="3700229" y="2737105"/>
            <a:ext cx="8403970" cy="3462788"/>
          </a:xfrm>
          <a:prstGeom prst="arc">
            <a:avLst>
              <a:gd name="adj1" fmla="val 21569961"/>
              <a:gd name="adj2" fmla="val 10875905"/>
            </a:avLst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80C693-2E10-49C8-1982-A0D27EAEC04D}"/>
              </a:ext>
            </a:extLst>
          </p:cNvPr>
          <p:cNvGrpSpPr/>
          <p:nvPr/>
        </p:nvGrpSpPr>
        <p:grpSpPr>
          <a:xfrm rot="5400000">
            <a:off x="5616634" y="2124878"/>
            <a:ext cx="4656516" cy="4666555"/>
            <a:chOff x="6845620" y="2157568"/>
            <a:chExt cx="4503485" cy="451319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9C18B61-C3B6-EC82-6DDA-5D3A35663CE0}"/>
                </a:ext>
              </a:extLst>
            </p:cNvPr>
            <p:cNvSpPr/>
            <p:nvPr/>
          </p:nvSpPr>
          <p:spPr>
            <a:xfrm>
              <a:off x="6845620" y="2157568"/>
              <a:ext cx="4503485" cy="450348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A11CEA-E04B-D8C7-025C-2171E4DED104}"/>
                </a:ext>
              </a:extLst>
            </p:cNvPr>
            <p:cNvSpPr/>
            <p:nvPr/>
          </p:nvSpPr>
          <p:spPr>
            <a:xfrm rot="16200000">
              <a:off x="6845621" y="3506516"/>
              <a:ext cx="4503483" cy="1825005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E717E5-2136-63E9-FB91-69319141A770}"/>
                </a:ext>
              </a:extLst>
            </p:cNvPr>
            <p:cNvSpPr/>
            <p:nvPr/>
          </p:nvSpPr>
          <p:spPr>
            <a:xfrm>
              <a:off x="8988855" y="4317429"/>
              <a:ext cx="217014" cy="2170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09193F-6F53-EDA8-39DC-494F1670E6F5}"/>
              </a:ext>
            </a:extLst>
          </p:cNvPr>
          <p:cNvCxnSpPr>
            <a:cxnSpLocks/>
          </p:cNvCxnSpPr>
          <p:nvPr/>
        </p:nvCxnSpPr>
        <p:spPr>
          <a:xfrm>
            <a:off x="5146945" y="1263741"/>
            <a:ext cx="4328664" cy="4986388"/>
          </a:xfrm>
          <a:prstGeom prst="straightConnector1">
            <a:avLst/>
          </a:prstGeom>
          <a:ln w="127000">
            <a:solidFill>
              <a:srgbClr val="39E74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6BE25-FB50-7B61-BABE-C6EAC79BDD44}"/>
              </a:ext>
            </a:extLst>
          </p:cNvPr>
          <p:cNvGrpSpPr/>
          <p:nvPr/>
        </p:nvGrpSpPr>
        <p:grpSpPr>
          <a:xfrm flipH="1">
            <a:off x="9178345" y="5949779"/>
            <a:ext cx="2058074" cy="1184940"/>
            <a:chOff x="-700168" y="4109995"/>
            <a:chExt cx="2058074" cy="11849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D77104-69BC-C718-449C-6E01146F2472}"/>
                </a:ext>
              </a:extLst>
            </p:cNvPr>
            <p:cNvSpPr/>
            <p:nvPr/>
          </p:nvSpPr>
          <p:spPr>
            <a:xfrm rot="1800000">
              <a:off x="736726" y="4119430"/>
              <a:ext cx="621180" cy="6211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BA1385-D203-DFA2-C1F1-2D3E78CF694D}"/>
                    </a:ext>
                  </a:extLst>
                </p:cNvPr>
                <p:cNvSpPr txBox="1"/>
                <p:nvPr/>
              </p:nvSpPr>
              <p:spPr>
                <a:xfrm>
                  <a:off x="-700168" y="4109995"/>
                  <a:ext cx="1323210" cy="11849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6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BA1385-D203-DFA2-C1F1-2D3E78CF6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00168" y="4109995"/>
                  <a:ext cx="1323210" cy="11849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33AEF3-5DFC-94E9-FBEA-BA84367A5EE6}"/>
              </a:ext>
            </a:extLst>
          </p:cNvPr>
          <p:cNvGrpSpPr/>
          <p:nvPr/>
        </p:nvGrpSpPr>
        <p:grpSpPr>
          <a:xfrm flipH="1">
            <a:off x="6108333" y="1349560"/>
            <a:ext cx="1323210" cy="1712552"/>
            <a:chOff x="5661956" y="1758683"/>
            <a:chExt cx="1323210" cy="171255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3BBE5E-7F76-9134-4065-9E99B3E6FA8C}"/>
                </a:ext>
              </a:extLst>
            </p:cNvPr>
            <p:cNvSpPr/>
            <p:nvPr/>
          </p:nvSpPr>
          <p:spPr>
            <a:xfrm rot="1800000">
              <a:off x="6355536" y="2850055"/>
              <a:ext cx="621180" cy="62118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CD04EB7-C598-DE52-D1E6-74B7A56011F7}"/>
                    </a:ext>
                  </a:extLst>
                </p:cNvPr>
                <p:cNvSpPr txBox="1"/>
                <p:nvPr/>
              </p:nvSpPr>
              <p:spPr>
                <a:xfrm>
                  <a:off x="5661956" y="1758683"/>
                  <a:ext cx="1323210" cy="11849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6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CD04EB7-C598-DE52-D1E6-74B7A5601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956" y="1758683"/>
                  <a:ext cx="1323210" cy="11849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FD7E1BB-63AA-F74B-E19F-762187E87D71}"/>
              </a:ext>
            </a:extLst>
          </p:cNvPr>
          <p:cNvGrpSpPr/>
          <p:nvPr/>
        </p:nvGrpSpPr>
        <p:grpSpPr>
          <a:xfrm>
            <a:off x="66734" y="3177834"/>
            <a:ext cx="6118166" cy="1898220"/>
            <a:chOff x="66734" y="3177834"/>
            <a:chExt cx="6118166" cy="189822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3965CAC-E269-25BC-B58E-E10486C81684}"/>
                </a:ext>
              </a:extLst>
            </p:cNvPr>
            <p:cNvGrpSpPr/>
            <p:nvPr/>
          </p:nvGrpSpPr>
          <p:grpSpPr>
            <a:xfrm>
              <a:off x="66734" y="3177834"/>
              <a:ext cx="3551104" cy="1898220"/>
              <a:chOff x="-47566" y="3228634"/>
              <a:chExt cx="3551104" cy="1898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75273F5-9F0F-BA78-69CF-1C959502C63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81" y="4013344"/>
                    <a:ext cx="3400457" cy="111351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6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GB" sz="6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6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𝑺𝑼</m:t>
                          </m:r>
                          <m:d>
                            <m:dPr>
                              <m:ctrlPr>
                                <a:rPr lang="en-GB" sz="6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oMath>
                      </m:oMathPara>
                    </a14:m>
                    <a:endParaRPr lang="en-CA" sz="6000" b="1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75273F5-9F0F-BA78-69CF-1C959502C6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81" y="4013344"/>
                    <a:ext cx="3400457" cy="11135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69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37C80D1-6234-47EF-B4EA-27CA0BA773F1}"/>
                  </a:ext>
                </a:extLst>
              </p:cNvPr>
              <p:cNvSpPr txBox="1"/>
              <p:nvPr/>
            </p:nvSpPr>
            <p:spPr>
              <a:xfrm>
                <a:off x="563571" y="3228634"/>
                <a:ext cx="23934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800" dirty="0"/>
                  <a:t>3-sphere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C409640-C5B4-7505-3BE4-DD239C4F5A38}"/>
                  </a:ext>
                </a:extLst>
              </p:cNvPr>
              <p:cNvSpPr/>
              <p:nvPr/>
            </p:nvSpPr>
            <p:spPr>
              <a:xfrm>
                <a:off x="-47566" y="3239782"/>
                <a:ext cx="3479658" cy="1781450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407B877-ED27-8771-2A32-7B3316E7FB43}"/>
                </a:ext>
              </a:extLst>
            </p:cNvPr>
            <p:cNvSpPr/>
            <p:nvPr/>
          </p:nvSpPr>
          <p:spPr>
            <a:xfrm>
              <a:off x="3530600" y="3654303"/>
              <a:ext cx="2654300" cy="638297"/>
            </a:xfrm>
            <a:custGeom>
              <a:avLst/>
              <a:gdLst>
                <a:gd name="connsiteX0" fmla="*/ 0 w 2654300"/>
                <a:gd name="connsiteY0" fmla="*/ 435097 h 638297"/>
                <a:gd name="connsiteX1" fmla="*/ 1308100 w 2654300"/>
                <a:gd name="connsiteY1" fmla="*/ 3297 h 638297"/>
                <a:gd name="connsiteX2" fmla="*/ 2654300 w 2654300"/>
                <a:gd name="connsiteY2" fmla="*/ 638297 h 63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4300" h="638297">
                  <a:moveTo>
                    <a:pt x="0" y="435097"/>
                  </a:moveTo>
                  <a:cubicBezTo>
                    <a:pt x="432858" y="202263"/>
                    <a:pt x="865717" y="-30570"/>
                    <a:pt x="1308100" y="3297"/>
                  </a:cubicBezTo>
                  <a:cubicBezTo>
                    <a:pt x="1750483" y="37164"/>
                    <a:pt x="2202391" y="337730"/>
                    <a:pt x="2654300" y="63829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EB51D-28C9-4B2E-1734-ACBF347765F6}"/>
              </a:ext>
            </a:extLst>
          </p:cNvPr>
          <p:cNvGrpSpPr/>
          <p:nvPr/>
        </p:nvGrpSpPr>
        <p:grpSpPr>
          <a:xfrm>
            <a:off x="3635049" y="80372"/>
            <a:ext cx="8495003" cy="8454028"/>
            <a:chOff x="7224596" y="3550393"/>
            <a:chExt cx="4357697" cy="433667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39A710A-047F-C7DE-A9CF-D2D630A89184}"/>
                </a:ext>
              </a:extLst>
            </p:cNvPr>
            <p:cNvSpPr/>
            <p:nvPr/>
          </p:nvSpPr>
          <p:spPr>
            <a:xfrm>
              <a:off x="7224596" y="3564920"/>
              <a:ext cx="4357697" cy="3121068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50319 h 3121068"/>
                <a:gd name="connsiteX1" fmla="*/ 231828 w 4388958"/>
                <a:gd name="connsiteY1" fmla="*/ 1221619 h 3121068"/>
                <a:gd name="connsiteX2" fmla="*/ 1165278 w 4388958"/>
                <a:gd name="connsiteY2" fmla="*/ 250069 h 3121068"/>
                <a:gd name="connsiteX3" fmla="*/ 2174928 w 4388958"/>
                <a:gd name="connsiteY3" fmla="*/ 2419 h 3121068"/>
                <a:gd name="connsiteX4" fmla="*/ 3422703 w 4388958"/>
                <a:gd name="connsiteY4" fmla="*/ 354844 h 3121068"/>
                <a:gd name="connsiteX5" fmla="*/ 4222803 w 4388958"/>
                <a:gd name="connsiteY5" fmla="*/ 1354969 h 3121068"/>
                <a:gd name="connsiteX6" fmla="*/ 4356153 w 4388958"/>
                <a:gd name="connsiteY6" fmla="*/ 2259844 h 3121068"/>
                <a:gd name="connsiteX7" fmla="*/ 3784653 w 4388958"/>
                <a:gd name="connsiteY7" fmla="*/ 2840869 h 3121068"/>
                <a:gd name="connsiteX8" fmla="*/ 2803578 w 4388958"/>
                <a:gd name="connsiteY8" fmla="*/ 3078994 h 3121068"/>
                <a:gd name="connsiteX9" fmla="*/ 2203503 w 4388958"/>
                <a:gd name="connsiteY9" fmla="*/ 3117094 h 3121068"/>
                <a:gd name="connsiteX10" fmla="*/ 1231953 w 4388958"/>
                <a:gd name="connsiteY10" fmla="*/ 3031369 h 3121068"/>
                <a:gd name="connsiteX11" fmla="*/ 498528 w 4388958"/>
                <a:gd name="connsiteY11" fmla="*/ 2783719 h 3121068"/>
                <a:gd name="connsiteX12" fmla="*/ 12753 w 4388958"/>
                <a:gd name="connsiteY12" fmla="*/ 2250319 h 3121068"/>
                <a:gd name="connsiteX0" fmla="*/ 8883 w 4385088"/>
                <a:gd name="connsiteY0" fmla="*/ 2250319 h 3121068"/>
                <a:gd name="connsiteX1" fmla="*/ 227958 w 4385088"/>
                <a:gd name="connsiteY1" fmla="*/ 1221619 h 3121068"/>
                <a:gd name="connsiteX2" fmla="*/ 1161408 w 4385088"/>
                <a:gd name="connsiteY2" fmla="*/ 250069 h 3121068"/>
                <a:gd name="connsiteX3" fmla="*/ 2171058 w 4385088"/>
                <a:gd name="connsiteY3" fmla="*/ 2419 h 3121068"/>
                <a:gd name="connsiteX4" fmla="*/ 3418833 w 4385088"/>
                <a:gd name="connsiteY4" fmla="*/ 354844 h 3121068"/>
                <a:gd name="connsiteX5" fmla="*/ 4218933 w 4385088"/>
                <a:gd name="connsiteY5" fmla="*/ 1354969 h 3121068"/>
                <a:gd name="connsiteX6" fmla="*/ 4352283 w 4385088"/>
                <a:gd name="connsiteY6" fmla="*/ 2259844 h 3121068"/>
                <a:gd name="connsiteX7" fmla="*/ 3780783 w 4385088"/>
                <a:gd name="connsiteY7" fmla="*/ 2840869 h 3121068"/>
                <a:gd name="connsiteX8" fmla="*/ 2799708 w 4385088"/>
                <a:gd name="connsiteY8" fmla="*/ 3078994 h 3121068"/>
                <a:gd name="connsiteX9" fmla="*/ 2199633 w 4385088"/>
                <a:gd name="connsiteY9" fmla="*/ 3117094 h 3121068"/>
                <a:gd name="connsiteX10" fmla="*/ 1228083 w 4385088"/>
                <a:gd name="connsiteY10" fmla="*/ 3031369 h 3121068"/>
                <a:gd name="connsiteX11" fmla="*/ 494658 w 4385088"/>
                <a:gd name="connsiteY11" fmla="*/ 2783719 h 3121068"/>
                <a:gd name="connsiteX12" fmla="*/ 8883 w 4385088"/>
                <a:gd name="connsiteY12" fmla="*/ 2250319 h 3121068"/>
                <a:gd name="connsiteX0" fmla="*/ 8883 w 4362584"/>
                <a:gd name="connsiteY0" fmla="*/ 2250319 h 3121068"/>
                <a:gd name="connsiteX1" fmla="*/ 227958 w 4362584"/>
                <a:gd name="connsiteY1" fmla="*/ 1221619 h 3121068"/>
                <a:gd name="connsiteX2" fmla="*/ 1161408 w 4362584"/>
                <a:gd name="connsiteY2" fmla="*/ 250069 h 3121068"/>
                <a:gd name="connsiteX3" fmla="*/ 2171058 w 4362584"/>
                <a:gd name="connsiteY3" fmla="*/ 2419 h 3121068"/>
                <a:gd name="connsiteX4" fmla="*/ 3418833 w 4362584"/>
                <a:gd name="connsiteY4" fmla="*/ 354844 h 3121068"/>
                <a:gd name="connsiteX5" fmla="*/ 4218933 w 4362584"/>
                <a:gd name="connsiteY5" fmla="*/ 1354969 h 3121068"/>
                <a:gd name="connsiteX6" fmla="*/ 4352283 w 4362584"/>
                <a:gd name="connsiteY6" fmla="*/ 2259844 h 3121068"/>
                <a:gd name="connsiteX7" fmla="*/ 3780783 w 4362584"/>
                <a:gd name="connsiteY7" fmla="*/ 2840869 h 3121068"/>
                <a:gd name="connsiteX8" fmla="*/ 2799708 w 4362584"/>
                <a:gd name="connsiteY8" fmla="*/ 3078994 h 3121068"/>
                <a:gd name="connsiteX9" fmla="*/ 2199633 w 4362584"/>
                <a:gd name="connsiteY9" fmla="*/ 3117094 h 3121068"/>
                <a:gd name="connsiteX10" fmla="*/ 1228083 w 4362584"/>
                <a:gd name="connsiteY10" fmla="*/ 3031369 h 3121068"/>
                <a:gd name="connsiteX11" fmla="*/ 494658 w 4362584"/>
                <a:gd name="connsiteY11" fmla="*/ 2783719 h 3121068"/>
                <a:gd name="connsiteX12" fmla="*/ 8883 w 4362584"/>
                <a:gd name="connsiteY12" fmla="*/ 2250319 h 3121068"/>
                <a:gd name="connsiteX0" fmla="*/ 8883 w 4357697"/>
                <a:gd name="connsiteY0" fmla="*/ 2250319 h 3121068"/>
                <a:gd name="connsiteX1" fmla="*/ 227958 w 4357697"/>
                <a:gd name="connsiteY1" fmla="*/ 1221619 h 3121068"/>
                <a:gd name="connsiteX2" fmla="*/ 1161408 w 4357697"/>
                <a:gd name="connsiteY2" fmla="*/ 250069 h 3121068"/>
                <a:gd name="connsiteX3" fmla="*/ 2171058 w 4357697"/>
                <a:gd name="connsiteY3" fmla="*/ 2419 h 3121068"/>
                <a:gd name="connsiteX4" fmla="*/ 3418833 w 4357697"/>
                <a:gd name="connsiteY4" fmla="*/ 354844 h 3121068"/>
                <a:gd name="connsiteX5" fmla="*/ 4218933 w 4357697"/>
                <a:gd name="connsiteY5" fmla="*/ 1354969 h 3121068"/>
                <a:gd name="connsiteX6" fmla="*/ 4352283 w 4357697"/>
                <a:gd name="connsiteY6" fmla="*/ 2259844 h 3121068"/>
                <a:gd name="connsiteX7" fmla="*/ 3780783 w 4357697"/>
                <a:gd name="connsiteY7" fmla="*/ 2840869 h 3121068"/>
                <a:gd name="connsiteX8" fmla="*/ 2799708 w 4357697"/>
                <a:gd name="connsiteY8" fmla="*/ 3078994 h 3121068"/>
                <a:gd name="connsiteX9" fmla="*/ 2199633 w 4357697"/>
                <a:gd name="connsiteY9" fmla="*/ 3117094 h 3121068"/>
                <a:gd name="connsiteX10" fmla="*/ 1228083 w 4357697"/>
                <a:gd name="connsiteY10" fmla="*/ 3031369 h 3121068"/>
                <a:gd name="connsiteX11" fmla="*/ 494658 w 4357697"/>
                <a:gd name="connsiteY11" fmla="*/ 2783719 h 3121068"/>
                <a:gd name="connsiteX12" fmla="*/ 8883 w 4357697"/>
                <a:gd name="connsiteY12" fmla="*/ 2250319 h 31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57697" h="3121068">
                  <a:moveTo>
                    <a:pt x="8883" y="2250319"/>
                  </a:moveTo>
                  <a:cubicBezTo>
                    <a:pt x="-35567" y="1989969"/>
                    <a:pt x="94504" y="1554994"/>
                    <a:pt x="227958" y="1221619"/>
                  </a:cubicBezTo>
                  <a:cubicBezTo>
                    <a:pt x="361412" y="888244"/>
                    <a:pt x="786255" y="438611"/>
                    <a:pt x="1161408" y="250069"/>
                  </a:cubicBezTo>
                  <a:cubicBezTo>
                    <a:pt x="1536561" y="61527"/>
                    <a:pt x="1794820" y="-15044"/>
                    <a:pt x="2171058" y="2419"/>
                  </a:cubicBezTo>
                  <a:cubicBezTo>
                    <a:pt x="2547296" y="19882"/>
                    <a:pt x="3077521" y="129419"/>
                    <a:pt x="3418833" y="354844"/>
                  </a:cubicBezTo>
                  <a:cubicBezTo>
                    <a:pt x="3760145" y="580269"/>
                    <a:pt x="4107332" y="1030140"/>
                    <a:pt x="4218933" y="1354969"/>
                  </a:cubicBezTo>
                  <a:cubicBezTo>
                    <a:pt x="4330534" y="1679798"/>
                    <a:pt x="4374004" y="2026852"/>
                    <a:pt x="4352283" y="2259844"/>
                  </a:cubicBezTo>
                  <a:cubicBezTo>
                    <a:pt x="4330562" y="2492836"/>
                    <a:pt x="4039545" y="2704344"/>
                    <a:pt x="3780783" y="2840869"/>
                  </a:cubicBezTo>
                  <a:cubicBezTo>
                    <a:pt x="3522021" y="2977394"/>
                    <a:pt x="3063233" y="3032957"/>
                    <a:pt x="2799708" y="3078994"/>
                  </a:cubicBezTo>
                  <a:cubicBezTo>
                    <a:pt x="2536183" y="3125031"/>
                    <a:pt x="2461570" y="3125031"/>
                    <a:pt x="2199633" y="3117094"/>
                  </a:cubicBezTo>
                  <a:cubicBezTo>
                    <a:pt x="1937696" y="3109157"/>
                    <a:pt x="1512245" y="3086931"/>
                    <a:pt x="1228083" y="3031369"/>
                  </a:cubicBezTo>
                  <a:cubicBezTo>
                    <a:pt x="943921" y="2975807"/>
                    <a:pt x="694683" y="2909131"/>
                    <a:pt x="494658" y="2783719"/>
                  </a:cubicBezTo>
                  <a:cubicBezTo>
                    <a:pt x="294633" y="2658307"/>
                    <a:pt x="53333" y="2510669"/>
                    <a:pt x="8883" y="2250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8A3B">
                    <a:alpha val="50000"/>
                  </a:srgbClr>
                </a:gs>
                <a:gs pos="39000">
                  <a:srgbClr val="FFA365">
                    <a:alpha val="50000"/>
                  </a:srgbClr>
                </a:gs>
                <a:gs pos="100000">
                  <a:srgbClr val="FF0000">
                    <a:tint val="23500"/>
                    <a:satMod val="160000"/>
                    <a:alpha val="5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D16A92A-456D-1B06-6C20-6F4545CF2020}"/>
                </a:ext>
              </a:extLst>
            </p:cNvPr>
            <p:cNvSpPr/>
            <p:nvPr/>
          </p:nvSpPr>
          <p:spPr>
            <a:xfrm>
              <a:off x="9375704" y="5743493"/>
              <a:ext cx="101486" cy="1014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F9B692D-CF62-02A0-0A0F-F70165585718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1" name="Arc 70">
            <a:extLst>
              <a:ext uri="{FF2B5EF4-FFF2-40B4-BE49-F238E27FC236}">
                <a16:creationId xmlns:a16="http://schemas.microsoft.com/office/drawing/2014/main" id="{AECD4CB6-091C-4281-8333-D60CDD3AACC7}"/>
              </a:ext>
            </a:extLst>
          </p:cNvPr>
          <p:cNvSpPr/>
          <p:nvPr/>
        </p:nvSpPr>
        <p:spPr>
          <a:xfrm>
            <a:off x="3663012" y="2700669"/>
            <a:ext cx="8441187" cy="3462788"/>
          </a:xfrm>
          <a:prstGeom prst="arc">
            <a:avLst>
              <a:gd name="adj1" fmla="val 21569961"/>
              <a:gd name="adj2" fmla="val 10875905"/>
            </a:avLst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2BFC70-7B42-E878-6AD8-E53795149873}"/>
              </a:ext>
            </a:extLst>
          </p:cNvPr>
          <p:cNvGrpSpPr/>
          <p:nvPr/>
        </p:nvGrpSpPr>
        <p:grpSpPr>
          <a:xfrm flipH="1">
            <a:off x="4816580" y="-247555"/>
            <a:ext cx="983298" cy="1773076"/>
            <a:chOff x="8742960" y="1053101"/>
            <a:chExt cx="983298" cy="17730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9869C78-9B7D-371E-931D-37878DD4C6E5}"/>
                </a:ext>
              </a:extLst>
            </p:cNvPr>
            <p:cNvSpPr/>
            <p:nvPr/>
          </p:nvSpPr>
          <p:spPr>
            <a:xfrm rot="1800000">
              <a:off x="9105078" y="2204997"/>
              <a:ext cx="621180" cy="6211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71D96F6-846F-FA41-3D5D-0946606FAC64}"/>
                    </a:ext>
                  </a:extLst>
                </p:cNvPr>
                <p:cNvSpPr txBox="1"/>
                <p:nvPr/>
              </p:nvSpPr>
              <p:spPr>
                <a:xfrm>
                  <a:off x="8742960" y="1053101"/>
                  <a:ext cx="982047" cy="142821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CA" sz="8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71D96F6-846F-FA41-3D5D-0946606F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960" y="1053101"/>
                  <a:ext cx="982047" cy="142821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DF8F9B8C-903E-69C9-DE7E-061870C2B907}"/>
              </a:ext>
            </a:extLst>
          </p:cNvPr>
          <p:cNvSpPr/>
          <p:nvPr/>
        </p:nvSpPr>
        <p:spPr>
          <a:xfrm rot="2225927">
            <a:off x="4143439" y="1502657"/>
            <a:ext cx="898391" cy="417460"/>
          </a:xfrm>
          <a:custGeom>
            <a:avLst/>
            <a:gdLst>
              <a:gd name="connsiteX0" fmla="*/ 0 w 2654300"/>
              <a:gd name="connsiteY0" fmla="*/ 435097 h 638297"/>
              <a:gd name="connsiteX1" fmla="*/ 1308100 w 2654300"/>
              <a:gd name="connsiteY1" fmla="*/ 3297 h 638297"/>
              <a:gd name="connsiteX2" fmla="*/ 2654300 w 2654300"/>
              <a:gd name="connsiteY2" fmla="*/ 638297 h 63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4300" h="638297">
                <a:moveTo>
                  <a:pt x="0" y="435097"/>
                </a:moveTo>
                <a:cubicBezTo>
                  <a:pt x="432858" y="202263"/>
                  <a:pt x="865717" y="-30570"/>
                  <a:pt x="1308100" y="3297"/>
                </a:cubicBezTo>
                <a:cubicBezTo>
                  <a:pt x="1750483" y="37164"/>
                  <a:pt x="2202391" y="337730"/>
                  <a:pt x="2654300" y="638297"/>
                </a:cubicBezTo>
              </a:path>
            </a:pathLst>
          </a:custGeom>
          <a:noFill/>
          <a:ln w="38100">
            <a:solidFill>
              <a:srgbClr val="C8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359D2E7-BFE0-C582-0D9A-1A480C1D64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63680" y="1867680"/>
              <a:ext cx="6309720" cy="3929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359D2E7-BFE0-C582-0D9A-1A480C1D6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54320" y="1858320"/>
                <a:ext cx="6328440" cy="394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6193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76"/>
    </mc:Choice>
    <mc:Fallback xmlns="">
      <p:transition spd="slow" advTm="34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1" grpId="0" animBg="1"/>
      <p:bldP spid="9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837E28-E3F0-8186-ECAB-F2CF45DED482}"/>
                  </a:ext>
                </a:extLst>
              </p:cNvPr>
              <p:cNvSpPr txBox="1"/>
              <p:nvPr/>
            </p:nvSpPr>
            <p:spPr>
              <a:xfrm>
                <a:off x="175572" y="1475096"/>
                <a:ext cx="11913881" cy="92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</m:func>
                          <m:r>
                            <a:rPr lang="en-CA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CA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837E28-E3F0-8186-ECAB-F2CF45DED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" y="1475096"/>
                <a:ext cx="11913881" cy="922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95A873-381A-FD04-3CD6-9CDCA8547B60}"/>
              </a:ext>
            </a:extLst>
          </p:cNvPr>
          <p:cNvSpPr txBox="1"/>
          <p:nvPr/>
        </p:nvSpPr>
        <p:spPr>
          <a:xfrm>
            <a:off x="175571" y="278279"/>
            <a:ext cx="3253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ea typeface="Cambria Math" panose="02040503050406030204" pitchFamily="18" charset="0"/>
              </a:rPr>
              <a:t>Lie Group</a:t>
            </a:r>
            <a:endParaRPr lang="en-CA" sz="6000" dirty="0"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4672B2-2629-8BE0-09E4-9AECC8E317F4}"/>
              </a:ext>
            </a:extLst>
          </p:cNvPr>
          <p:cNvGrpSpPr/>
          <p:nvPr/>
        </p:nvGrpSpPr>
        <p:grpSpPr>
          <a:xfrm>
            <a:off x="175570" y="3165872"/>
            <a:ext cx="12214550" cy="2132601"/>
            <a:chOff x="175570" y="3165872"/>
            <a:chExt cx="12214550" cy="21326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39DBC8B-6361-9B5D-843B-8C2FCF96F015}"/>
                    </a:ext>
                  </a:extLst>
                </p:cNvPr>
                <p:cNvSpPr txBox="1"/>
                <p:nvPr/>
              </p:nvSpPr>
              <p:spPr>
                <a:xfrm>
                  <a:off x="175572" y="4272230"/>
                  <a:ext cx="12214548" cy="10262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𝔰𝔲</m:t>
                        </m:r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CA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A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n-GB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CA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CA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5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tr</m:t>
                                </m:r>
                              </m:fName>
                              <m:e>
                                <m:r>
                                  <a:rPr lang="en-GB" sz="5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func>
                            <m:r>
                              <a:rPr lang="en-CA" sz="5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5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39DBC8B-6361-9B5D-843B-8C2FCF96F0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72" y="4272230"/>
                  <a:ext cx="12214548" cy="10262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8605E8-E849-CC7C-7847-3829ECABDE7E}"/>
                </a:ext>
              </a:extLst>
            </p:cNvPr>
            <p:cNvSpPr txBox="1"/>
            <p:nvPr/>
          </p:nvSpPr>
          <p:spPr>
            <a:xfrm>
              <a:off x="175570" y="3165872"/>
              <a:ext cx="37106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dirty="0">
                  <a:ea typeface="Cambria Math" panose="02040503050406030204" pitchFamily="18" charset="0"/>
                </a:rPr>
                <a:t>Lie Algebra</a:t>
              </a:r>
              <a:endParaRPr lang="en-CA" sz="6000" dirty="0"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F28C0B2-0C1E-7E87-9176-A4E2609014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68000" y="5148360"/>
              <a:ext cx="5799240" cy="918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F28C0B2-0C1E-7E87-9176-A4E2609014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8640" y="5139000"/>
                <a:ext cx="5817960" cy="93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054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98"/>
    </mc:Choice>
    <mc:Fallback xmlns="">
      <p:transition spd="slow" advTm="20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B4E13-EAF1-1153-8975-29C677DFA042}"/>
                  </a:ext>
                </a:extLst>
              </p:cNvPr>
              <p:cNvSpPr txBox="1"/>
              <p:nvPr/>
            </p:nvSpPr>
            <p:spPr>
              <a:xfrm>
                <a:off x="620403" y="1945659"/>
                <a:ext cx="7433186" cy="14069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8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8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B4E13-EAF1-1153-8975-29C677DFA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3" y="1945659"/>
                <a:ext cx="7433186" cy="140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64578A-F015-B56C-EF36-864D10E0680C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>
                    <a:solidFill>
                      <a:srgbClr val="0000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60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6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64578A-F015-B56C-EF36-864D10E0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blipFill>
                <a:blip r:embed="rId4"/>
                <a:stretch>
                  <a:fillRect l="-4216" t="-97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B0CE7-FFB9-8F9E-00EC-796D64D3158F}"/>
                  </a:ext>
                </a:extLst>
              </p:cNvPr>
              <p:cNvSpPr txBox="1"/>
              <p:nvPr/>
            </p:nvSpPr>
            <p:spPr>
              <a:xfrm>
                <a:off x="620404" y="3351264"/>
                <a:ext cx="5042978" cy="362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GB" sz="6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6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6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  <m:r>
                        <a:rPr lang="en-GB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6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B0CE7-FFB9-8F9E-00EC-796D64D31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4" y="3351264"/>
                <a:ext cx="5042978" cy="362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B6534-0ABB-2C9F-75D8-48B7C8A9E57C}"/>
                  </a:ext>
                </a:extLst>
              </p:cNvPr>
              <p:cNvSpPr txBox="1"/>
              <p:nvPr/>
            </p:nvSpPr>
            <p:spPr>
              <a:xfrm>
                <a:off x="5531616" y="5647623"/>
                <a:ext cx="55001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7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B6534-0ABB-2C9F-75D8-48B7C8A9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616" y="5647623"/>
                <a:ext cx="5500178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58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8672051" cy="1962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>
                    <a:solidFill>
                      <a:srgbClr val="0000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60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8672051" cy="1962910"/>
              </a:xfrm>
              <a:prstGeom prst="rect">
                <a:avLst/>
              </a:prstGeom>
              <a:blipFill>
                <a:blip r:embed="rId3"/>
                <a:stretch>
                  <a:fillRect l="-4216" t="-96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/>
              <p:nvPr/>
            </p:nvSpPr>
            <p:spPr>
              <a:xfrm>
                <a:off x="0" y="1683567"/>
                <a:ext cx="8231868" cy="53245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GB" sz="4800" dirty="0">
                    <a:solidFill>
                      <a:srgbClr val="0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6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6000" b="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900"/>
                  </a:spcAft>
                </a:pPr>
                <a:r>
                  <a:rPr lang="en-GB" sz="54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GB"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GB" sz="5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  <m:r>
                      <a:rPr lang="en-GB" sz="5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GB" sz="5400" b="0" dirty="0">
                    <a:solidFill>
                      <a:srgbClr val="000000"/>
                    </a:solidFill>
                  </a:rPr>
                  <a:t> </a:t>
                </a:r>
                <a:endParaRPr lang="en-GB" sz="6000" b="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>
                        <m:f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GB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num>
                        <m:den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p>
                        <m:sSupPr>
                          <m:ctrlP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3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GB" sz="3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CA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num>
                        <m:den>
                          <m: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83567"/>
                <a:ext cx="8231868" cy="5324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/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GB" sz="6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/>
              <p:nvPr/>
            </p:nvSpPr>
            <p:spPr>
              <a:xfrm>
                <a:off x="8231868" y="2450203"/>
                <a:ext cx="3687097" cy="41771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4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4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4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nary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GB" sz="4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GB" sz="4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868" y="2450203"/>
                <a:ext cx="3687097" cy="41771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9198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8672051" cy="1962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>
                    <a:solidFill>
                      <a:srgbClr val="0000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60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8672051" cy="1962910"/>
              </a:xfrm>
              <a:prstGeom prst="rect">
                <a:avLst/>
              </a:prstGeom>
              <a:blipFill>
                <a:blip r:embed="rId3"/>
                <a:stretch>
                  <a:fillRect l="-4216" t="-96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/>
              <p:nvPr/>
            </p:nvSpPr>
            <p:spPr>
              <a:xfrm>
                <a:off x="0" y="1683567"/>
                <a:ext cx="8672050" cy="5046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GB" sz="4800" dirty="0">
                    <a:solidFill>
                      <a:srgbClr val="0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6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6000" b="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900"/>
                  </a:spcAft>
                </a:pPr>
                <a:r>
                  <a:rPr lang="en-GB" sz="54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GB"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GB" sz="5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  <m:r>
                      <a:rPr lang="en-GB" sz="5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GB" sz="5400" b="0" dirty="0">
                    <a:solidFill>
                      <a:srgbClr val="000000"/>
                    </a:solidFill>
                  </a:rPr>
                  <a:t> </a:t>
                </a:r>
                <a:endParaRPr lang="en-GB" sz="6000" b="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>
                        <m:f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GB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num>
                        <m:den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p>
                                  <m:sSup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num>
                      <m:den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83567"/>
                <a:ext cx="8672050" cy="5046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/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GB" sz="6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/>
              <p:nvPr/>
            </p:nvSpPr>
            <p:spPr>
              <a:xfrm>
                <a:off x="8231868" y="2450203"/>
                <a:ext cx="3687097" cy="41771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4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4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4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nary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†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GB" sz="4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GB" sz="4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868" y="2450203"/>
                <a:ext cx="3687097" cy="41771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2816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8672051" cy="1962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>
                    <a:solidFill>
                      <a:srgbClr val="0000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60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8672051" cy="1962910"/>
              </a:xfrm>
              <a:prstGeom prst="rect">
                <a:avLst/>
              </a:prstGeom>
              <a:blipFill>
                <a:blip r:embed="rId4"/>
                <a:stretch>
                  <a:fillRect l="-4216" t="-96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/>
              <p:nvPr/>
            </p:nvSpPr>
            <p:spPr>
              <a:xfrm>
                <a:off x="39325" y="1556976"/>
                <a:ext cx="9252158" cy="5515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p>
                                    <m:sSup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sup>
                      </m:sSup>
                      <m:r>
                        <a:rPr lang="en-GB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:endParaRPr lang="en-GB" sz="23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sup>
                      </m:sSup>
                      <m:r>
                        <a:rPr lang="en-GB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5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5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GB" sz="5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 </m:t>
                    </m:r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5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5" y="1556976"/>
                <a:ext cx="9252158" cy="5515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/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GB" sz="6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177941-11E6-3D10-B469-1EF129A0725B}"/>
                  </a:ext>
                </a:extLst>
              </p:cNvPr>
              <p:cNvSpPr txBox="1"/>
              <p:nvPr/>
            </p:nvSpPr>
            <p:spPr>
              <a:xfrm>
                <a:off x="8978148" y="2537533"/>
                <a:ext cx="3027041" cy="26663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GB" sz="6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6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6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GB" sz="66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177941-11E6-3D10-B469-1EF129A0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148" y="2537533"/>
                <a:ext cx="3027041" cy="2666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F319DC-E77C-0B5B-A126-6293481BB6F1}"/>
                  </a:ext>
                </a:extLst>
              </p:cNvPr>
              <p:cNvSpPr txBox="1"/>
              <p:nvPr/>
            </p:nvSpPr>
            <p:spPr>
              <a:xfrm>
                <a:off x="6822612" y="5482188"/>
                <a:ext cx="5250425" cy="130587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F319DC-E77C-0B5B-A126-6293481BB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612" y="5482188"/>
                <a:ext cx="5250425" cy="13058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951F98-ACF6-3935-51FA-0689BEEEF772}"/>
                  </a:ext>
                </a:extLst>
              </p:cNvPr>
              <p:cNvSpPr txBox="1"/>
              <p:nvPr/>
            </p:nvSpPr>
            <p:spPr>
              <a:xfrm>
                <a:off x="414468" y="3811692"/>
                <a:ext cx="2023931" cy="7232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36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3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951F98-ACF6-3935-51FA-0689BEEE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68" y="3811692"/>
                <a:ext cx="2023931" cy="7232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0071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 animBg="1"/>
      <p:bldP spid="6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8F21BB-1E2A-FDA6-35F6-74782BBF8617}"/>
                  </a:ext>
                </a:extLst>
              </p:cNvPr>
              <p:cNvSpPr txBox="1"/>
              <p:nvPr/>
            </p:nvSpPr>
            <p:spPr>
              <a:xfrm>
                <a:off x="532264" y="106862"/>
                <a:ext cx="48858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General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CA" sz="4800" dirty="0"/>
                  <a:t> complex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800" dirty="0"/>
                  <a:t> matrix: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8F21BB-1E2A-FDA6-35F6-74782BBF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64" y="106862"/>
                <a:ext cx="4885898" cy="1569660"/>
              </a:xfrm>
              <a:prstGeom prst="rect">
                <a:avLst/>
              </a:prstGeom>
              <a:blipFill>
                <a:blip r:embed="rId3"/>
                <a:stretch>
                  <a:fillRect l="-3367" t="-8560" r="-3367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7D3907-E105-40B5-40DA-F168F1C91E9C}"/>
                  </a:ext>
                </a:extLst>
              </p:cNvPr>
              <p:cNvSpPr txBox="1"/>
              <p:nvPr/>
            </p:nvSpPr>
            <p:spPr>
              <a:xfrm>
                <a:off x="368491" y="1824498"/>
                <a:ext cx="504967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Traceless: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4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7D3907-E105-40B5-40DA-F168F1C9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91" y="1824498"/>
                <a:ext cx="5049671" cy="2123658"/>
              </a:xfrm>
              <a:prstGeom prst="rect">
                <a:avLst/>
              </a:prstGeom>
              <a:blipFill>
                <a:blip r:embed="rId4"/>
                <a:stretch>
                  <a:fillRect l="-4825" t="-5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C9382E-DD15-F38C-AE0D-A0332FDC6959}"/>
                  </a:ext>
                </a:extLst>
              </p:cNvPr>
              <p:cNvSpPr txBox="1"/>
              <p:nvPr/>
            </p:nvSpPr>
            <p:spPr>
              <a:xfrm>
                <a:off x="6488505" y="1921059"/>
                <a:ext cx="3257302" cy="1795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C9382E-DD15-F38C-AE0D-A0332FDC6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505" y="1921059"/>
                <a:ext cx="3257302" cy="1795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DC601-B7B0-3819-BB35-1BC16992366B}"/>
                  </a:ext>
                </a:extLst>
              </p:cNvPr>
              <p:cNvSpPr txBox="1"/>
              <p:nvPr/>
            </p:nvSpPr>
            <p:spPr>
              <a:xfrm>
                <a:off x="4433997" y="3821283"/>
                <a:ext cx="7553286" cy="1678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54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7DC601-B7B0-3819-BB35-1BC169923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997" y="3821283"/>
                <a:ext cx="7553286" cy="1678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3273A-BEB7-1574-545A-14AB86013219}"/>
                  </a:ext>
                </a:extLst>
              </p:cNvPr>
              <p:cNvSpPr txBox="1"/>
              <p:nvPr/>
            </p:nvSpPr>
            <p:spPr>
              <a:xfrm>
                <a:off x="6773840" y="-54592"/>
                <a:ext cx="2686633" cy="1839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3273A-BEB7-1574-545A-14AB86013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840" y="-54592"/>
                <a:ext cx="2686633" cy="18397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DE19E7-93BA-D2EA-352B-1649352B163A}"/>
                  </a:ext>
                </a:extLst>
              </p:cNvPr>
              <p:cNvSpPr txBox="1"/>
              <p:nvPr/>
            </p:nvSpPr>
            <p:spPr>
              <a:xfrm>
                <a:off x="210014" y="3860170"/>
                <a:ext cx="4039738" cy="1588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4800" dirty="0"/>
                  <a:t>Anti-Hermitian: 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48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GB" sz="4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DE19E7-93BA-D2EA-352B-1649352B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4" y="3860170"/>
                <a:ext cx="4039738" cy="1588768"/>
              </a:xfrm>
              <a:prstGeom prst="rect">
                <a:avLst/>
              </a:prstGeom>
              <a:blipFill>
                <a:blip r:embed="rId8"/>
                <a:stretch>
                  <a:fillRect l="-6787" t="-8429" r="-9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F02062-2286-0328-BA15-046449BC8310}"/>
              </a:ext>
            </a:extLst>
          </p:cNvPr>
          <p:cNvCxnSpPr>
            <a:cxnSpLocks/>
          </p:cNvCxnSpPr>
          <p:nvPr/>
        </p:nvCxnSpPr>
        <p:spPr>
          <a:xfrm>
            <a:off x="0" y="179879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A567E1-C719-918E-7B95-171520746114}"/>
              </a:ext>
            </a:extLst>
          </p:cNvPr>
          <p:cNvCxnSpPr>
            <a:cxnSpLocks/>
          </p:cNvCxnSpPr>
          <p:nvPr/>
        </p:nvCxnSpPr>
        <p:spPr>
          <a:xfrm>
            <a:off x="0" y="386017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5644E6-9807-E6FC-FDFE-AC365955F0C7}"/>
                  </a:ext>
                </a:extLst>
              </p:cNvPr>
              <p:cNvSpPr txBox="1"/>
              <p:nvPr/>
            </p:nvSpPr>
            <p:spPr>
              <a:xfrm>
                <a:off x="4953789" y="5411450"/>
                <a:ext cx="2618345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4400" dirty="0"/>
              </a:p>
              <a:p>
                <a:r>
                  <a:rPr lang="en-GB" sz="4400" dirty="0"/>
                  <a:t>  </a:t>
                </a: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5644E6-9807-E6FC-FDFE-AC365955F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789" y="5411450"/>
                <a:ext cx="2618345" cy="14465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DF3477-D970-0C1D-3281-3766A41B9F53}"/>
                  </a:ext>
                </a:extLst>
              </p:cNvPr>
              <p:cNvSpPr txBox="1"/>
              <p:nvPr/>
            </p:nvSpPr>
            <p:spPr>
              <a:xfrm>
                <a:off x="7209665" y="5438076"/>
                <a:ext cx="45016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>
                    <a:solidFill>
                      <a:srgbClr val="FF643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643F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4000" dirty="0">
                    <a:solidFill>
                      <a:srgbClr val="FF643F"/>
                    </a:solidFill>
                  </a:rPr>
                  <a:t> is pure imaginary)</a:t>
                </a:r>
                <a:endParaRPr lang="en-CA" sz="4000" dirty="0">
                  <a:solidFill>
                    <a:srgbClr val="FF643F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DF3477-D970-0C1D-3281-3766A41B9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665" y="5438076"/>
                <a:ext cx="4501615" cy="707886"/>
              </a:xfrm>
              <a:prstGeom prst="rect">
                <a:avLst/>
              </a:prstGeom>
              <a:blipFill>
                <a:blip r:embed="rId10"/>
                <a:stretch>
                  <a:fillRect l="-4878" t="-15517" r="-3930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308DEEC-4448-5657-85B5-031D393A70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9240" y="120240"/>
              <a:ext cx="7426440" cy="6665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308DEEC-4448-5657-85B5-031D393A7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9880" y="110880"/>
                <a:ext cx="7445160" cy="668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618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77"/>
    </mc:Choice>
    <mc:Fallback xmlns="">
      <p:transition spd="slow" advTm="54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11" grpId="0"/>
      <p:bldP spid="16" grpId="0" uiExpand="1" build="p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9A119F-4D54-1879-5A51-B3C5669CE81D}"/>
                  </a:ext>
                </a:extLst>
              </p:cNvPr>
              <p:cNvSpPr txBox="1"/>
              <p:nvPr/>
            </p:nvSpPr>
            <p:spPr>
              <a:xfrm>
                <a:off x="4714388" y="-72612"/>
                <a:ext cx="4140429" cy="1856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9A119F-4D54-1879-5A51-B3C5669C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88" y="-72612"/>
                <a:ext cx="4140429" cy="1856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31E9D-2D73-4DAC-F755-AF0999FDD7AC}"/>
                  </a:ext>
                </a:extLst>
              </p:cNvPr>
              <p:cNvSpPr txBox="1"/>
              <p:nvPr/>
            </p:nvSpPr>
            <p:spPr>
              <a:xfrm>
                <a:off x="8956701" y="31655"/>
                <a:ext cx="288453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>
                    <a:solidFill>
                      <a:srgbClr val="FF643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643F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4800" dirty="0">
                    <a:solidFill>
                      <a:srgbClr val="FF643F"/>
                    </a:solidFill>
                  </a:rPr>
                  <a:t> is pure imaginary)</a:t>
                </a:r>
                <a:endParaRPr lang="en-CA" sz="4800" dirty="0">
                  <a:solidFill>
                    <a:srgbClr val="FF643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31E9D-2D73-4DAC-F755-AF0999FD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701" y="31655"/>
                <a:ext cx="2884530" cy="1569660"/>
              </a:xfrm>
              <a:prstGeom prst="rect">
                <a:avLst/>
              </a:prstGeom>
              <a:blipFill>
                <a:blip r:embed="rId4"/>
                <a:stretch>
                  <a:fillRect l="-8457" t="-8527" r="-8668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FC1B8-D55A-E342-19CA-ED3EE2366E20}"/>
                  </a:ext>
                </a:extLst>
              </p:cNvPr>
              <p:cNvSpPr txBox="1"/>
              <p:nvPr/>
            </p:nvSpPr>
            <p:spPr>
              <a:xfrm>
                <a:off x="1030514" y="4454348"/>
                <a:ext cx="11161486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FC1B8-D55A-E342-19CA-ED3EE2366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14" y="4454348"/>
                <a:ext cx="11161486" cy="1631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28284D-42F9-E956-D1B4-13366AF65EA9}"/>
                  </a:ext>
                </a:extLst>
              </p:cNvPr>
              <p:cNvSpPr txBox="1"/>
              <p:nvPr/>
            </p:nvSpPr>
            <p:spPr>
              <a:xfrm>
                <a:off x="1983408" y="5798525"/>
                <a:ext cx="1659287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28284D-42F9-E956-D1B4-13366AF65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08" y="5798525"/>
                <a:ext cx="1659287" cy="10885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E629AE-7B87-C32F-A641-C5DFEAC6A0DE}"/>
                  </a:ext>
                </a:extLst>
              </p:cNvPr>
              <p:cNvSpPr txBox="1"/>
              <p:nvPr/>
            </p:nvSpPr>
            <p:spPr>
              <a:xfrm>
                <a:off x="6027530" y="5813038"/>
                <a:ext cx="16592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E629AE-7B87-C32F-A641-C5DFEAC6A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30" y="5813038"/>
                <a:ext cx="1659287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A3155-9CF6-A37A-5BEF-B14FA14FC8F2}"/>
                  </a:ext>
                </a:extLst>
              </p:cNvPr>
              <p:cNvSpPr txBox="1"/>
              <p:nvPr/>
            </p:nvSpPr>
            <p:spPr>
              <a:xfrm>
                <a:off x="10071652" y="5794963"/>
                <a:ext cx="1659287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A3155-9CF6-A37A-5BEF-B14FA14FC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652" y="5794963"/>
                <a:ext cx="1659287" cy="10885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A23A9D8-C162-F718-1373-79477A3BC3C0}"/>
              </a:ext>
            </a:extLst>
          </p:cNvPr>
          <p:cNvGrpSpPr/>
          <p:nvPr/>
        </p:nvGrpSpPr>
        <p:grpSpPr>
          <a:xfrm>
            <a:off x="102955" y="149637"/>
            <a:ext cx="4729794" cy="2512098"/>
            <a:chOff x="102955" y="149637"/>
            <a:chExt cx="4729794" cy="2512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681371-CB89-1E54-A0FC-58CA85951F20}"/>
                    </a:ext>
                  </a:extLst>
                </p:cNvPr>
                <p:cNvSpPr txBox="1"/>
                <p:nvPr/>
              </p:nvSpPr>
              <p:spPr>
                <a:xfrm>
                  <a:off x="102955" y="149637"/>
                  <a:ext cx="3320554" cy="2512098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0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n-GB" sz="6000" b="0" i="0" smtClean="0">
                                <a:latin typeface="Cambria Math" panose="02040503050406030204" pitchFamily="18" charset="0"/>
                              </a:rPr>
                              <m:t>2×2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4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</m:d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GB" sz="4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681371-CB89-1E54-A0FC-58CA8595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5" y="149637"/>
                  <a:ext cx="3320554" cy="25120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FCE34A8-B2BB-CFB7-AD7C-600EF234AA5D}"/>
                </a:ext>
              </a:extLst>
            </p:cNvPr>
            <p:cNvSpPr/>
            <p:nvPr/>
          </p:nvSpPr>
          <p:spPr>
            <a:xfrm>
              <a:off x="3423509" y="329698"/>
              <a:ext cx="1409240" cy="97357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884A21-FFD3-9963-AA5D-C8275935602C}"/>
              </a:ext>
            </a:extLst>
          </p:cNvPr>
          <p:cNvGrpSpPr/>
          <p:nvPr/>
        </p:nvGrpSpPr>
        <p:grpSpPr>
          <a:xfrm>
            <a:off x="3788617" y="1689592"/>
            <a:ext cx="5991974" cy="2065503"/>
            <a:chOff x="3788617" y="1689592"/>
            <a:chExt cx="5991974" cy="206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0CC41F-0DCE-BF44-4084-854B0C9DA1FD}"/>
                    </a:ext>
                  </a:extLst>
                </p:cNvPr>
                <p:cNvSpPr txBox="1"/>
                <p:nvPr/>
              </p:nvSpPr>
              <p:spPr>
                <a:xfrm>
                  <a:off x="3788617" y="2089318"/>
                  <a:ext cx="5991974" cy="1665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𝑖𝑎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𝑖𝑎</m:t>
                                  </m:r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0CC41F-0DCE-BF44-4084-854B0C9DA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617" y="2089318"/>
                  <a:ext cx="5991974" cy="1665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BAE7CE7-2D4C-921F-B0A9-7B1C74BF67C8}"/>
                </a:ext>
              </a:extLst>
            </p:cNvPr>
            <p:cNvSpPr/>
            <p:nvPr/>
          </p:nvSpPr>
          <p:spPr>
            <a:xfrm rot="5400000">
              <a:off x="6493213" y="1378679"/>
              <a:ext cx="582782" cy="120460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3BBB326-97F4-EF61-8AB6-51E96767A34E}"/>
              </a:ext>
            </a:extLst>
          </p:cNvPr>
          <p:cNvSpPr/>
          <p:nvPr/>
        </p:nvSpPr>
        <p:spPr>
          <a:xfrm rot="5400000">
            <a:off x="6493213" y="3573852"/>
            <a:ext cx="582782" cy="120460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2A53E-92FE-F964-2F3C-2B5D353CF5FA}"/>
                  </a:ext>
                </a:extLst>
              </p:cNvPr>
              <p:cNvSpPr txBox="1"/>
              <p:nvPr/>
            </p:nvSpPr>
            <p:spPr>
              <a:xfrm>
                <a:off x="9780591" y="1956863"/>
                <a:ext cx="241140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2A53E-92FE-F964-2F3C-2B5D353CF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591" y="1956863"/>
                <a:ext cx="2411409" cy="19389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26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0"/>
    </mc:Choice>
    <mc:Fallback xmlns="">
      <p:transition spd="slow"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4" grpId="0"/>
      <p:bldP spid="16" grpId="0"/>
      <p:bldP spid="17" grpId="0"/>
      <p:bldP spid="2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054354-8920-117A-976F-8A279E9D4692}"/>
              </a:ext>
            </a:extLst>
          </p:cNvPr>
          <p:cNvSpPr txBox="1"/>
          <p:nvPr/>
        </p:nvSpPr>
        <p:spPr>
          <a:xfrm>
            <a:off x="558258" y="551543"/>
            <a:ext cx="11075483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00" dirty="0"/>
              <a:t>Lie Group =</a:t>
            </a:r>
          </a:p>
          <a:p>
            <a:endParaRPr lang="en-GB" sz="2800" dirty="0"/>
          </a:p>
          <a:p>
            <a:r>
              <a:rPr lang="en-GB" sz="11500" u="sng" dirty="0">
                <a:solidFill>
                  <a:srgbClr val="FF0000"/>
                </a:solidFill>
              </a:rPr>
              <a:t>Continuous</a:t>
            </a:r>
            <a:r>
              <a:rPr lang="en-GB" sz="11500" dirty="0"/>
              <a:t> Group</a:t>
            </a:r>
            <a:endParaRPr lang="en-CA" sz="11500" dirty="0"/>
          </a:p>
        </p:txBody>
      </p:sp>
    </p:spTree>
    <p:extLst>
      <p:ext uri="{BB962C8B-B14F-4D97-AF65-F5344CB8AC3E}">
        <p14:creationId xmlns:p14="http://schemas.microsoft.com/office/powerpoint/2010/main" val="39517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5"/>
    </mc:Choice>
    <mc:Fallback xmlns="">
      <p:transition spd="slow" advTm="539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A0A95E-71BA-1441-152B-CDF541330C70}"/>
              </a:ext>
            </a:extLst>
          </p:cNvPr>
          <p:cNvGrpSpPr/>
          <p:nvPr/>
        </p:nvGrpSpPr>
        <p:grpSpPr>
          <a:xfrm>
            <a:off x="604601" y="1302715"/>
            <a:ext cx="8057258" cy="2040258"/>
            <a:chOff x="604601" y="1302715"/>
            <a:chExt cx="8057258" cy="2040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9B46AAE-CE17-4785-A841-E5B771616C12}"/>
                    </a:ext>
                  </a:extLst>
                </p:cNvPr>
                <p:cNvSpPr txBox="1"/>
                <p:nvPr/>
              </p:nvSpPr>
              <p:spPr>
                <a:xfrm>
                  <a:off x="604601" y="2785178"/>
                  <a:ext cx="1963166" cy="55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7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700" i="1" dirty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27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9B46AAE-CE17-4785-A841-E5B771616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01" y="2785178"/>
                  <a:ext cx="1963166" cy="5572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17F24A-0865-CE2E-AD07-FDAE4284BE83}"/>
                    </a:ext>
                  </a:extLst>
                </p:cNvPr>
                <p:cNvSpPr txBox="1"/>
                <p:nvPr/>
              </p:nvSpPr>
              <p:spPr>
                <a:xfrm>
                  <a:off x="4450564" y="1919252"/>
                  <a:ext cx="1831033" cy="1016112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17F24A-0865-CE2E-AD07-FDAE4284B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564" y="1919252"/>
                  <a:ext cx="1831033" cy="10161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4B1B57-87AF-50EC-3216-3A8972873BB7}"/>
                    </a:ext>
                  </a:extLst>
                </p:cNvPr>
                <p:cNvSpPr txBox="1"/>
                <p:nvPr/>
              </p:nvSpPr>
              <p:spPr>
                <a:xfrm>
                  <a:off x="880896" y="1916192"/>
                  <a:ext cx="1512780" cy="1016112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4B1B57-87AF-50EC-3216-3A8972873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896" y="1916192"/>
                  <a:ext cx="1512780" cy="10161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C51491E-1FE6-200D-AFAF-144F08DDCD1F}"/>
                    </a:ext>
                  </a:extLst>
                </p:cNvPr>
                <p:cNvSpPr txBox="1"/>
                <p:nvPr/>
              </p:nvSpPr>
              <p:spPr>
                <a:xfrm>
                  <a:off x="2597422" y="1914209"/>
                  <a:ext cx="1714161" cy="1016112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C51491E-1FE6-200D-AFAF-144F08DDC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7422" y="1914209"/>
                  <a:ext cx="1714161" cy="10161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9397DB-139D-93D5-AB88-7C177968C8CC}"/>
                    </a:ext>
                  </a:extLst>
                </p:cNvPr>
                <p:cNvSpPr txBox="1"/>
                <p:nvPr/>
              </p:nvSpPr>
              <p:spPr>
                <a:xfrm>
                  <a:off x="4370551" y="2785634"/>
                  <a:ext cx="1895071" cy="540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7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27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7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700" i="1" dirty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27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9397DB-139D-93D5-AB88-7C177968C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551" y="2785634"/>
                  <a:ext cx="1895071" cy="5406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A79043-AA11-F4D1-AC4A-0A9F03FAEA02}"/>
                    </a:ext>
                  </a:extLst>
                </p:cNvPr>
                <p:cNvSpPr txBox="1"/>
                <p:nvPr/>
              </p:nvSpPr>
              <p:spPr>
                <a:xfrm>
                  <a:off x="2484833" y="2785769"/>
                  <a:ext cx="1869743" cy="5572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7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27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7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700" i="1" dirty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27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5A79043-AA11-F4D1-AC4A-0A9F03FAEA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833" y="2785769"/>
                  <a:ext cx="1869743" cy="5572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7D2CB6-078D-8ABB-96C6-BA2F80FCC4D2}"/>
                </a:ext>
              </a:extLst>
            </p:cNvPr>
            <p:cNvSpPr txBox="1"/>
            <p:nvPr/>
          </p:nvSpPr>
          <p:spPr>
            <a:xfrm>
              <a:off x="6132513" y="1302715"/>
              <a:ext cx="25293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bivectors</a:t>
              </a:r>
            </a:p>
            <a:p>
              <a:pPr algn="ctr"/>
              <a:r>
                <a:rPr lang="en-CA" sz="2800" dirty="0"/>
                <a:t>(pseudovectors)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BF27D-F56F-16B4-E578-EF62BB8EEC66}"/>
              </a:ext>
            </a:extLst>
          </p:cNvPr>
          <p:cNvGrpSpPr/>
          <p:nvPr/>
        </p:nvGrpSpPr>
        <p:grpSpPr>
          <a:xfrm>
            <a:off x="880896" y="3592789"/>
            <a:ext cx="6137743" cy="1449229"/>
            <a:chOff x="880896" y="3592789"/>
            <a:chExt cx="6137743" cy="1449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36F69E-450C-4BC0-8E64-0CE657C46D35}"/>
                    </a:ext>
                  </a:extLst>
                </p:cNvPr>
                <p:cNvSpPr txBox="1"/>
                <p:nvPr/>
              </p:nvSpPr>
              <p:spPr>
                <a:xfrm>
                  <a:off x="1322161" y="4384188"/>
                  <a:ext cx="65801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3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36F69E-450C-4BC0-8E64-0CE657C46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161" y="4384188"/>
                  <a:ext cx="658015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F9D71A6-7008-99F7-C904-2DD5260E613A}"/>
                    </a:ext>
                  </a:extLst>
                </p:cNvPr>
                <p:cNvSpPr txBox="1"/>
                <p:nvPr/>
              </p:nvSpPr>
              <p:spPr>
                <a:xfrm>
                  <a:off x="4450564" y="3597832"/>
                  <a:ext cx="1831033" cy="1016112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F9D71A6-7008-99F7-C904-2DD5260E6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564" y="3597832"/>
                  <a:ext cx="1831033" cy="101611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64567C8-5026-8CDC-1007-C6AEE1D85466}"/>
                    </a:ext>
                  </a:extLst>
                </p:cNvPr>
                <p:cNvSpPr txBox="1"/>
                <p:nvPr/>
              </p:nvSpPr>
              <p:spPr>
                <a:xfrm>
                  <a:off x="880896" y="3594772"/>
                  <a:ext cx="1512780" cy="1016112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64567C8-5026-8CDC-1007-C6AEE1D85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896" y="3594772"/>
                  <a:ext cx="1512780" cy="101611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A7F9C4-A5B6-2AAE-B7F1-0E2B3F283D0F}"/>
                    </a:ext>
                  </a:extLst>
                </p:cNvPr>
                <p:cNvSpPr txBox="1"/>
                <p:nvPr/>
              </p:nvSpPr>
              <p:spPr>
                <a:xfrm>
                  <a:off x="2609336" y="3592789"/>
                  <a:ext cx="1714161" cy="1016112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A7F9C4-A5B6-2AAE-B7F1-0E2B3F283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9336" y="3592789"/>
                  <a:ext cx="1714161" cy="101611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398BBE-F41B-D87B-B8A7-A58E4D25FFE8}"/>
                    </a:ext>
                  </a:extLst>
                </p:cNvPr>
                <p:cNvSpPr txBox="1"/>
                <p:nvPr/>
              </p:nvSpPr>
              <p:spPr>
                <a:xfrm>
                  <a:off x="3178887" y="4384188"/>
                  <a:ext cx="649930" cy="590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3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398BBE-F41B-D87B-B8A7-A58E4D25F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8887" y="4384188"/>
                  <a:ext cx="649930" cy="59041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7C78A02-7FC9-F8F6-ACF8-BD5451333812}"/>
                    </a:ext>
                  </a:extLst>
                </p:cNvPr>
                <p:cNvSpPr txBox="1"/>
                <p:nvPr/>
              </p:nvSpPr>
              <p:spPr>
                <a:xfrm>
                  <a:off x="4898354" y="4392867"/>
                  <a:ext cx="65801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3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7C78A02-7FC9-F8F6-ACF8-BD5451333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8354" y="4392867"/>
                  <a:ext cx="658015" cy="5539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DC0B5F-F6AD-A172-6807-83889F18ADA0}"/>
                </a:ext>
              </a:extLst>
            </p:cNvPr>
            <p:cNvSpPr txBox="1"/>
            <p:nvPr/>
          </p:nvSpPr>
          <p:spPr>
            <a:xfrm>
              <a:off x="5629156" y="4457243"/>
              <a:ext cx="1389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vectors</a:t>
              </a:r>
              <a:endParaRPr lang="en-CA" sz="3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30564C-FAB0-C4E9-8046-FD141BB2CBC3}"/>
              </a:ext>
            </a:extLst>
          </p:cNvPr>
          <p:cNvGrpSpPr/>
          <p:nvPr/>
        </p:nvGrpSpPr>
        <p:grpSpPr>
          <a:xfrm>
            <a:off x="2641816" y="5042018"/>
            <a:ext cx="2661250" cy="1567919"/>
            <a:chOff x="2641816" y="5042018"/>
            <a:chExt cx="2661250" cy="1567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D28B36D-0FC3-4B1A-9486-E17DBDBF883D}"/>
                    </a:ext>
                  </a:extLst>
                </p:cNvPr>
                <p:cNvSpPr txBox="1"/>
                <p:nvPr/>
              </p:nvSpPr>
              <p:spPr>
                <a:xfrm>
                  <a:off x="3178887" y="6025162"/>
                  <a:ext cx="50526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D28B36D-0FC3-4B1A-9486-E17DBDBF8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8887" y="6025162"/>
                  <a:ext cx="505267" cy="58477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3B9823E-391A-1278-7541-839DEE3806AB}"/>
                    </a:ext>
                  </a:extLst>
                </p:cNvPr>
                <p:cNvSpPr txBox="1"/>
                <p:nvPr/>
              </p:nvSpPr>
              <p:spPr>
                <a:xfrm>
                  <a:off x="2641816" y="5042018"/>
                  <a:ext cx="1546522" cy="1118768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3B9823E-391A-1278-7541-839DEE380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816" y="5042018"/>
                  <a:ext cx="1546522" cy="111876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7766DA-71AB-A703-7220-5A645CCE4596}"/>
                </a:ext>
              </a:extLst>
            </p:cNvPr>
            <p:cNvSpPr txBox="1"/>
            <p:nvPr/>
          </p:nvSpPr>
          <p:spPr>
            <a:xfrm>
              <a:off x="4156790" y="5904467"/>
              <a:ext cx="1146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scalar</a:t>
              </a:r>
              <a:endParaRPr lang="en-CA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F60394-227C-946E-ECD5-894104A578F9}"/>
                  </a:ext>
                </a:extLst>
              </p:cNvPr>
              <p:cNvSpPr txBox="1"/>
              <p:nvPr/>
            </p:nvSpPr>
            <p:spPr>
              <a:xfrm>
                <a:off x="6683419" y="4997317"/>
                <a:ext cx="5429498" cy="1705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Anti-</a:t>
                </a:r>
                <a:r>
                  <a:rPr lang="en-GB" sz="4000" dirty="0" err="1"/>
                  <a:t>commutivity</a:t>
                </a:r>
                <a:r>
                  <a:rPr lang="en-GB" sz="4000" dirty="0"/>
                  <a:t> (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4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40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F60394-227C-946E-ECD5-894104A5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19" y="4997317"/>
                <a:ext cx="5429498" cy="1705467"/>
              </a:xfrm>
              <a:prstGeom prst="rect">
                <a:avLst/>
              </a:prstGeom>
              <a:blipFill>
                <a:blip r:embed="rId28"/>
                <a:stretch>
                  <a:fillRect l="-1672" t="-5245" r="-167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C57584-1912-5EB1-F51E-0BA11354C7C4}"/>
                  </a:ext>
                </a:extLst>
              </p:cNvPr>
              <p:cNvSpPr txBox="1"/>
              <p:nvPr/>
            </p:nvSpPr>
            <p:spPr>
              <a:xfrm>
                <a:off x="7215683" y="2852758"/>
                <a:ext cx="4906906" cy="19395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Squares to identity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C57584-1912-5EB1-F51E-0BA11354C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683" y="2852758"/>
                <a:ext cx="4906906" cy="1939570"/>
              </a:xfrm>
              <a:prstGeom prst="rect">
                <a:avLst/>
              </a:prstGeom>
              <a:blipFill>
                <a:blip r:embed="rId29"/>
                <a:stretch>
                  <a:fillRect t="-46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AF8381-C0D7-A911-6BC6-F8C056F49491}"/>
                  </a:ext>
                </a:extLst>
              </p:cNvPr>
              <p:cNvSpPr txBox="1"/>
              <p:nvPr/>
            </p:nvSpPr>
            <p:spPr>
              <a:xfrm>
                <a:off x="8714407" y="180616"/>
                <a:ext cx="3398509" cy="246593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7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GB" sz="5700" b="0" i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5700" b="0" i="1" smtClean="0">
                          <a:latin typeface="Cambria Math" panose="02040503050406030204" pitchFamily="18" charset="0"/>
                        </a:rPr>
                        <m:t>𝔰𝔲</m:t>
                      </m:r>
                      <m:r>
                        <a:rPr lang="en-GB" sz="57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CA" sz="57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4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AF8381-C0D7-A911-6BC6-F8C056F4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07" y="180616"/>
                <a:ext cx="3398509" cy="24659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88AE282A-428F-A806-16ED-1360729B8C1B}"/>
              </a:ext>
            </a:extLst>
          </p:cNvPr>
          <p:cNvGrpSpPr/>
          <p:nvPr/>
        </p:nvGrpSpPr>
        <p:grpSpPr>
          <a:xfrm>
            <a:off x="2466832" y="34655"/>
            <a:ext cx="4108456" cy="1570839"/>
            <a:chOff x="2466832" y="34655"/>
            <a:chExt cx="4108456" cy="1570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4B9C5F-96EE-24BE-FBBE-0A69521E7B23}"/>
                    </a:ext>
                  </a:extLst>
                </p:cNvPr>
                <p:cNvSpPr txBox="1"/>
                <p:nvPr/>
              </p:nvSpPr>
              <p:spPr>
                <a:xfrm>
                  <a:off x="2639210" y="121237"/>
                  <a:ext cx="1546522" cy="1118768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4B9C5F-96EE-24BE-FBBE-0A69521E7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210" y="121237"/>
                  <a:ext cx="1546522" cy="1118768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D57FF9-0642-F7ED-172A-6824A3F4102A}"/>
                </a:ext>
              </a:extLst>
            </p:cNvPr>
            <p:cNvSpPr txBox="1"/>
            <p:nvPr/>
          </p:nvSpPr>
          <p:spPr>
            <a:xfrm>
              <a:off x="4258500" y="34655"/>
              <a:ext cx="23167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 err="1"/>
                <a:t>trivector</a:t>
              </a:r>
              <a:r>
                <a:rPr lang="en-GB" sz="3200" dirty="0"/>
                <a:t> </a:t>
              </a:r>
            </a:p>
            <a:p>
              <a:pPr algn="ctr"/>
              <a:r>
                <a:rPr lang="en-GB" sz="2800" dirty="0"/>
                <a:t>(pseudoscalar)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FCB2090-F454-E9B3-A7F2-46B85015E10C}"/>
                    </a:ext>
                  </a:extLst>
                </p:cNvPr>
                <p:cNvSpPr txBox="1"/>
                <p:nvPr/>
              </p:nvSpPr>
              <p:spPr>
                <a:xfrm>
                  <a:off x="2466832" y="1048290"/>
                  <a:ext cx="1963166" cy="55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FCB2090-F454-E9B3-A7F2-46B85015E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832" y="1048290"/>
                  <a:ext cx="1963166" cy="55720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C616AAB-AD37-CAF6-DCD4-DF725622F2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3640" y="671760"/>
              <a:ext cx="10488240" cy="576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C616AAB-AD37-CAF6-DCD4-DF725622F2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4280" y="662400"/>
                <a:ext cx="10506960" cy="5788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838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207">
        <p:fade/>
      </p:transition>
    </mc:Choice>
    <mc:Fallback xmlns="">
      <p:transition spd="med" advTm="572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 animBg="1"/>
      <p:bldP spid="2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85D36-76D3-304F-6D45-488A2FA3B04C}"/>
                  </a:ext>
                </a:extLst>
              </p:cNvPr>
              <p:cNvSpPr txBox="1"/>
              <p:nvPr/>
            </p:nvSpPr>
            <p:spPr>
              <a:xfrm>
                <a:off x="-76200" y="1236497"/>
                <a:ext cx="12458700" cy="575901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5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5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56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85D36-76D3-304F-6D45-488A2FA3B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1236497"/>
                <a:ext cx="12458700" cy="5759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304215-7B48-3BC9-1FF3-47F778F5F9D8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1C1D20E-BC45-C00F-4AC6-52E170F076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897237"/>
                  </p:ext>
                </p:extLst>
              </p:nvPr>
            </p:nvGraphicFramePr>
            <p:xfrm>
              <a:off x="209550" y="118431"/>
              <a:ext cx="11791950" cy="8806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3065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93065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93065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1C1D20E-BC45-C00F-4AC6-52E170F076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897237"/>
                  </p:ext>
                </p:extLst>
              </p:nvPr>
            </p:nvGraphicFramePr>
            <p:xfrm>
              <a:off x="209550" y="118431"/>
              <a:ext cx="11791950" cy="8806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3065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93065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93065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5" t="-690" r="-20031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155" t="-690" r="-100310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155" t="-690" r="-310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AC190D-624F-8CB4-1922-8D91796E50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4560" y="58320"/>
              <a:ext cx="8656920" cy="6796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AC190D-624F-8CB4-1922-8D91796E50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5200" y="48960"/>
                <a:ext cx="8675640" cy="6814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523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60"/>
    </mc:Choice>
    <mc:Fallback xmlns="">
      <p:transition spd="slow" advTm="60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49607-C589-199C-5A03-1350044C0B3A}"/>
                  </a:ext>
                </a:extLst>
              </p:cNvPr>
              <p:cNvSpPr txBox="1"/>
              <p:nvPr/>
            </p:nvSpPr>
            <p:spPr>
              <a:xfrm>
                <a:off x="228600" y="888056"/>
                <a:ext cx="6095999" cy="30669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5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5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5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5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5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5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5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5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5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5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5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49607-C589-199C-5A03-1350044C0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88056"/>
                <a:ext cx="6095999" cy="3066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/>
              <p:nvPr/>
            </p:nvSpPr>
            <p:spPr>
              <a:xfrm>
                <a:off x="7243502" y="830906"/>
                <a:ext cx="3932267" cy="300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502" y="830906"/>
                <a:ext cx="3932267" cy="30080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304215-7B48-3BC9-1FF3-47F778F5F9D8}"/>
              </a:ext>
            </a:extLst>
          </p:cNvPr>
          <p:cNvCxnSpPr>
            <a:cxnSpLocks/>
          </p:cNvCxnSpPr>
          <p:nvPr/>
        </p:nvCxnSpPr>
        <p:spPr>
          <a:xfrm>
            <a:off x="0" y="40767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E70485-E5F0-7CDF-CDF5-A4A4C8480F18}"/>
                  </a:ext>
                </a:extLst>
              </p:cNvPr>
              <p:cNvSpPr txBox="1"/>
              <p:nvPr/>
            </p:nvSpPr>
            <p:spPr>
              <a:xfrm>
                <a:off x="681536" y="-54324"/>
                <a:ext cx="50758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Lie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𝔰𝔲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E70485-E5F0-7CDF-CDF5-A4A4C8480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36" y="-54324"/>
                <a:ext cx="5075825" cy="923330"/>
              </a:xfrm>
              <a:prstGeom prst="rect">
                <a:avLst/>
              </a:prstGeom>
              <a:blipFill>
                <a:blip r:embed="rId6"/>
                <a:stretch>
                  <a:fillRect l="-6490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E3174-1551-79ED-DF15-248D2594831F}"/>
                  </a:ext>
                </a:extLst>
              </p:cNvPr>
              <p:cNvSpPr txBox="1"/>
              <p:nvPr/>
            </p:nvSpPr>
            <p:spPr>
              <a:xfrm>
                <a:off x="6390234" y="4038600"/>
                <a:ext cx="5676901" cy="2853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E3174-1551-79ED-DF15-248D25948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234" y="4038600"/>
                <a:ext cx="5676901" cy="2853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70E349CE-1DD6-9B89-6D4F-E1ECD9C8A11E}"/>
              </a:ext>
            </a:extLst>
          </p:cNvPr>
          <p:cNvSpPr/>
          <p:nvPr/>
        </p:nvSpPr>
        <p:spPr>
          <a:xfrm>
            <a:off x="964154" y="4214646"/>
            <a:ext cx="4624889" cy="2500278"/>
          </a:xfrm>
          <a:prstGeom prst="rightArrow">
            <a:avLst>
              <a:gd name="adj1" fmla="val 71192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Change of basis</a:t>
            </a:r>
            <a:endParaRPr lang="en-CA" sz="5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786003-3129-5323-ABD0-44214F200A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74840" y="977760"/>
              <a:ext cx="4605120" cy="586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786003-3129-5323-ABD0-44214F200A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5480" y="968400"/>
                <a:ext cx="4623840" cy="588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1772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066"/>
    </mc:Choice>
    <mc:Fallback xmlns="">
      <p:transition advTm="42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49607-C589-199C-5A03-1350044C0B3A}"/>
                  </a:ext>
                </a:extLst>
              </p:cNvPr>
              <p:cNvSpPr txBox="1"/>
              <p:nvPr/>
            </p:nvSpPr>
            <p:spPr>
              <a:xfrm>
                <a:off x="228600" y="888056"/>
                <a:ext cx="6095999" cy="30669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5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5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5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5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5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5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5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5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5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5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5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49607-C589-199C-5A03-1350044C0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88056"/>
                <a:ext cx="6095999" cy="3066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/>
              <p:nvPr/>
            </p:nvSpPr>
            <p:spPr>
              <a:xfrm>
                <a:off x="7243502" y="830906"/>
                <a:ext cx="3932267" cy="300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502" y="830906"/>
                <a:ext cx="3932267" cy="30080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304215-7B48-3BC9-1FF3-47F778F5F9D8}"/>
              </a:ext>
            </a:extLst>
          </p:cNvPr>
          <p:cNvCxnSpPr>
            <a:cxnSpLocks/>
          </p:cNvCxnSpPr>
          <p:nvPr/>
        </p:nvCxnSpPr>
        <p:spPr>
          <a:xfrm>
            <a:off x="0" y="40767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E70485-E5F0-7CDF-CDF5-A4A4C8480F18}"/>
                  </a:ext>
                </a:extLst>
              </p:cNvPr>
              <p:cNvSpPr txBox="1"/>
              <p:nvPr/>
            </p:nvSpPr>
            <p:spPr>
              <a:xfrm>
                <a:off x="681536" y="-54324"/>
                <a:ext cx="50758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Lie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𝔰𝔲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E70485-E5F0-7CDF-CDF5-A4A4C8480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36" y="-54324"/>
                <a:ext cx="5075825" cy="923330"/>
              </a:xfrm>
              <a:prstGeom prst="rect">
                <a:avLst/>
              </a:prstGeom>
              <a:blipFill>
                <a:blip r:embed="rId6"/>
                <a:stretch>
                  <a:fillRect l="-6490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E3174-1551-79ED-DF15-248D2594831F}"/>
                  </a:ext>
                </a:extLst>
              </p:cNvPr>
              <p:cNvSpPr txBox="1"/>
              <p:nvPr/>
            </p:nvSpPr>
            <p:spPr>
              <a:xfrm>
                <a:off x="6390234" y="4038600"/>
                <a:ext cx="5676901" cy="2853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E3174-1551-79ED-DF15-248D25948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234" y="4038600"/>
                <a:ext cx="5676901" cy="2853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89C21E4-62F1-E78C-DE53-C6A501F2C29F}"/>
              </a:ext>
            </a:extLst>
          </p:cNvPr>
          <p:cNvGrpSpPr/>
          <p:nvPr/>
        </p:nvGrpSpPr>
        <p:grpSpPr>
          <a:xfrm>
            <a:off x="176534" y="3760053"/>
            <a:ext cx="5092082" cy="2843348"/>
            <a:chOff x="15412193" y="2398443"/>
            <a:chExt cx="6661941" cy="371993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75954E-4F3E-D25D-6F99-1563B9AC8F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60207" y="3002664"/>
              <a:ext cx="1" cy="2027214"/>
            </a:xfrm>
            <a:prstGeom prst="straightConnector1">
              <a:avLst/>
            </a:prstGeom>
            <a:ln w="152400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4A1E5D-180E-5FD5-1014-CEF9692BFB87}"/>
                    </a:ext>
                  </a:extLst>
                </p:cNvPr>
                <p:cNvSpPr txBox="1"/>
                <p:nvPr/>
              </p:nvSpPr>
              <p:spPr>
                <a:xfrm>
                  <a:off x="19115522" y="2398443"/>
                  <a:ext cx="1414292" cy="10885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4A1E5D-180E-5FD5-1014-CEF9692BF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15522" y="2398443"/>
                  <a:ext cx="1414292" cy="1088502"/>
                </a:xfrm>
                <a:prstGeom prst="rect">
                  <a:avLst/>
                </a:prstGeom>
                <a:blipFill>
                  <a:blip r:embed="rId8"/>
                  <a:stretch>
                    <a:fillRect r="-10674" b="-25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C935BD6-BF62-3131-881F-B70134EB9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81555" y="4994476"/>
              <a:ext cx="1751281" cy="1003182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BC85645-9F12-15B5-06F3-BAA5D7A1601B}"/>
                    </a:ext>
                  </a:extLst>
                </p:cNvPr>
                <p:cNvSpPr txBox="1"/>
                <p:nvPr/>
              </p:nvSpPr>
              <p:spPr>
                <a:xfrm>
                  <a:off x="15412193" y="5029878"/>
                  <a:ext cx="1414292" cy="10885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BC85645-9F12-15B5-06F3-BAA5D7A16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12193" y="5029878"/>
                  <a:ext cx="1414292" cy="1088502"/>
                </a:xfrm>
                <a:prstGeom prst="rect">
                  <a:avLst/>
                </a:prstGeom>
                <a:blipFill>
                  <a:blip r:embed="rId9"/>
                  <a:stretch>
                    <a:fillRect r="-8475" b="-25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97944E-0807-853B-75A9-93912DD51CD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8878337" y="4991117"/>
              <a:ext cx="1754643" cy="1023937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CF66188-F9C9-C0A7-6309-755371F36754}"/>
                    </a:ext>
                  </a:extLst>
                </p:cNvPr>
                <p:cNvSpPr txBox="1"/>
                <p:nvPr/>
              </p:nvSpPr>
              <p:spPr>
                <a:xfrm>
                  <a:off x="20659842" y="4988235"/>
                  <a:ext cx="1414292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CF66188-F9C9-C0A7-6309-755371F36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59842" y="4988235"/>
                  <a:ext cx="1414292" cy="1015663"/>
                </a:xfrm>
                <a:prstGeom prst="rect">
                  <a:avLst/>
                </a:prstGeom>
                <a:blipFill>
                  <a:blip r:embed="rId10"/>
                  <a:stretch>
                    <a:fillRect r="-6215" b="-196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B5C3EC-1816-F7B3-A67E-7E2091C11CBB}"/>
              </a:ext>
            </a:extLst>
          </p:cNvPr>
          <p:cNvGrpSpPr/>
          <p:nvPr/>
        </p:nvGrpSpPr>
        <p:grpSpPr>
          <a:xfrm rot="10800000">
            <a:off x="1023432" y="4817152"/>
            <a:ext cx="3859982" cy="2065158"/>
            <a:chOff x="14291127" y="2456287"/>
            <a:chExt cx="8553700" cy="457638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1A7F28D-2B3C-B88E-032F-21B9CCD4B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60207" y="3002664"/>
              <a:ext cx="1" cy="2027214"/>
            </a:xfrm>
            <a:prstGeom prst="straightConnector1">
              <a:avLst/>
            </a:prstGeom>
            <a:ln w="152400">
              <a:solidFill>
                <a:srgbClr val="00206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FA9113B-6EDE-E917-226F-BCA55CE1C078}"/>
                    </a:ext>
                  </a:extLst>
                </p:cNvPr>
                <p:cNvSpPr txBox="1"/>
                <p:nvPr/>
              </p:nvSpPr>
              <p:spPr>
                <a:xfrm rot="10800000">
                  <a:off x="17589177" y="2456287"/>
                  <a:ext cx="1414292" cy="18602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5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5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5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5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5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FA9113B-6EDE-E917-226F-BCA55CE1C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17589177" y="2456287"/>
                  <a:ext cx="1414292" cy="1860242"/>
                </a:xfrm>
                <a:prstGeom prst="rect">
                  <a:avLst/>
                </a:prstGeom>
                <a:blipFill>
                  <a:blip r:embed="rId11"/>
                  <a:stretch>
                    <a:fillRect r="-4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93C337-C5BD-A5CE-0F14-C3C1203BF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81555" y="4994476"/>
              <a:ext cx="1751281" cy="1003182"/>
            </a:xfrm>
            <a:prstGeom prst="straightConnector1">
              <a:avLst/>
            </a:prstGeom>
            <a:ln w="15240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CCB26EC-7E65-74C9-E8D1-E44AB1597F48}"/>
                    </a:ext>
                  </a:extLst>
                </p:cNvPr>
                <p:cNvSpPr txBox="1"/>
                <p:nvPr/>
              </p:nvSpPr>
              <p:spPr>
                <a:xfrm rot="10800000">
                  <a:off x="14291127" y="5062024"/>
                  <a:ext cx="2935845" cy="19706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CCB26EC-7E65-74C9-E8D1-E44AB1597F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14291127" y="5062024"/>
                  <a:ext cx="2935845" cy="19706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0056797-6296-02B0-C6A6-94D805E3911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8878337" y="4991117"/>
              <a:ext cx="1754643" cy="1023937"/>
            </a:xfrm>
            <a:prstGeom prst="straightConnector1">
              <a:avLst/>
            </a:prstGeom>
            <a:ln w="152400">
              <a:solidFill>
                <a:srgbClr val="006C3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C662D14-7BD7-7D57-EB83-73D643312BCC}"/>
                    </a:ext>
                  </a:extLst>
                </p:cNvPr>
                <p:cNvSpPr txBox="1"/>
                <p:nvPr/>
              </p:nvSpPr>
              <p:spPr>
                <a:xfrm rot="10800000">
                  <a:off x="20763128" y="5076916"/>
                  <a:ext cx="2081699" cy="18414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C662D14-7BD7-7D57-EB83-73D643312B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20763128" y="5076916"/>
                  <a:ext cx="2081699" cy="18414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6037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28">
        <p:fade/>
      </p:transition>
    </mc:Choice>
    <mc:Fallback xmlns="">
      <p:transition spd="med" advTm="86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304215-7B48-3BC9-1FF3-47F778F5F9D8}"/>
              </a:ext>
            </a:extLst>
          </p:cNvPr>
          <p:cNvCxnSpPr>
            <a:cxnSpLocks/>
          </p:cNvCxnSpPr>
          <p:nvPr/>
        </p:nvCxnSpPr>
        <p:spPr>
          <a:xfrm>
            <a:off x="0" y="116205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1C1D20E-BC45-C00F-4AC6-52E170F076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389858"/>
                  </p:ext>
                </p:extLst>
              </p:nvPr>
            </p:nvGraphicFramePr>
            <p:xfrm>
              <a:off x="74613" y="56769"/>
              <a:ext cx="12022137" cy="10382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0737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07379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07379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lang="en-GB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CA" sz="4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lang="en-GB" sz="4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𝑧𝑥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lang="en-GB" sz="4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chemeClr val="accent5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1C1D20E-BC45-C00F-4AC6-52E170F076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4389858"/>
                  </p:ext>
                </p:extLst>
              </p:nvPr>
            </p:nvGraphicFramePr>
            <p:xfrm>
              <a:off x="74613" y="56769"/>
              <a:ext cx="12022137" cy="10382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0737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07379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07379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1038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" t="-585" r="-200152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85" r="-100457" b="-11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585" r="-304" b="-11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66FF0D-543F-E890-FBF0-6B43677BC224}"/>
                  </a:ext>
                </a:extLst>
              </p:cNvPr>
              <p:cNvSpPr txBox="1"/>
              <p:nvPr/>
            </p:nvSpPr>
            <p:spPr>
              <a:xfrm>
                <a:off x="0" y="1284863"/>
                <a:ext cx="12382500" cy="55138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8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4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acc>
                      <m:r>
                        <a:rPr lang="en-GB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̃"/>
                          <m:ctrlPr>
                            <a:rPr lang="en-GB" sz="4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8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3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2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4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4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4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2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4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4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4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2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4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4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4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2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4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4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4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4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42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42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2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66FF0D-543F-E890-FBF0-6B43677BC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84863"/>
                <a:ext cx="12382500" cy="5513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6B231A-FC33-0C48-C795-1AA0369AF8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52000" y="24840"/>
              <a:ext cx="8367120" cy="676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6B231A-FC33-0C48-C795-1AA0369AF8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2640" y="15480"/>
                <a:ext cx="8385840" cy="6780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066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651">
        <p:fade/>
      </p:transition>
    </mc:Choice>
    <mc:Fallback xmlns="">
      <p:transition spd="med" advTm="486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49607-C589-199C-5A03-1350044C0B3A}"/>
                  </a:ext>
                </a:extLst>
              </p:cNvPr>
              <p:cNvSpPr txBox="1"/>
              <p:nvPr/>
            </p:nvSpPr>
            <p:spPr>
              <a:xfrm>
                <a:off x="830205" y="830906"/>
                <a:ext cx="4892790" cy="24293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49607-C589-199C-5A03-1350044C0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05" y="830906"/>
                <a:ext cx="4892790" cy="2429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/>
              <p:nvPr/>
            </p:nvSpPr>
            <p:spPr>
              <a:xfrm>
                <a:off x="7503621" y="830906"/>
                <a:ext cx="3412030" cy="242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621" y="830906"/>
                <a:ext cx="3412030" cy="2424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304215-7B48-3BC9-1FF3-47F778F5F9D8}"/>
              </a:ext>
            </a:extLst>
          </p:cNvPr>
          <p:cNvCxnSpPr>
            <a:cxnSpLocks/>
          </p:cNvCxnSpPr>
          <p:nvPr/>
        </p:nvCxnSpPr>
        <p:spPr>
          <a:xfrm>
            <a:off x="0" y="335972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E70485-E5F0-7CDF-CDF5-A4A4C8480F18}"/>
                  </a:ext>
                </a:extLst>
              </p:cNvPr>
              <p:cNvSpPr txBox="1"/>
              <p:nvPr/>
            </p:nvSpPr>
            <p:spPr>
              <a:xfrm>
                <a:off x="757736" y="-111474"/>
                <a:ext cx="50758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Lie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𝔰𝔲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E70485-E5F0-7CDF-CDF5-A4A4C8480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36" y="-111474"/>
                <a:ext cx="5075825" cy="923330"/>
              </a:xfrm>
              <a:prstGeom prst="rect">
                <a:avLst/>
              </a:prstGeom>
              <a:blipFill>
                <a:blip r:embed="rId6"/>
                <a:stretch>
                  <a:fillRect l="-6363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E3174-1551-79ED-DF15-248D2594831F}"/>
                  </a:ext>
                </a:extLst>
              </p:cNvPr>
              <p:cNvSpPr txBox="1"/>
              <p:nvPr/>
            </p:nvSpPr>
            <p:spPr>
              <a:xfrm>
                <a:off x="6852803" y="3264523"/>
                <a:ext cx="4713664" cy="361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5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54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E3174-1551-79ED-DF15-248D25948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803" y="3264523"/>
                <a:ext cx="4713664" cy="36125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33761-463F-1B4B-61B8-7BD1B58631F9}"/>
                  </a:ext>
                </a:extLst>
              </p:cNvPr>
              <p:cNvSpPr txBox="1"/>
              <p:nvPr/>
            </p:nvSpPr>
            <p:spPr>
              <a:xfrm>
                <a:off x="481776" y="3479228"/>
                <a:ext cx="5589647" cy="32793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6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6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6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6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6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6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33761-463F-1B4B-61B8-7BD1B5863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6" y="3479228"/>
                <a:ext cx="5589647" cy="32793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955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9"/>
    </mc:Choice>
    <mc:Fallback xmlns="">
      <p:transition spd="slow" advTm="13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E3174-1551-79ED-DF15-248D2594831F}"/>
                  </a:ext>
                </a:extLst>
              </p:cNvPr>
              <p:cNvSpPr txBox="1"/>
              <p:nvPr/>
            </p:nvSpPr>
            <p:spPr>
              <a:xfrm>
                <a:off x="6586102" y="1280175"/>
                <a:ext cx="5205847" cy="4003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0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60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6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E3174-1551-79ED-DF15-248D25948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02" y="1280175"/>
                <a:ext cx="5205847" cy="4003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33761-463F-1B4B-61B8-7BD1B58631F9}"/>
                  </a:ext>
                </a:extLst>
              </p:cNvPr>
              <p:cNvSpPr txBox="1"/>
              <p:nvPr/>
            </p:nvSpPr>
            <p:spPr>
              <a:xfrm>
                <a:off x="262964" y="1631378"/>
                <a:ext cx="5589647" cy="32793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33761-463F-1B4B-61B8-7BD1B5863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64" y="1631378"/>
                <a:ext cx="5589647" cy="3279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9E621D-774D-7341-55EB-C2DC6B40356D}"/>
                  </a:ext>
                </a:extLst>
              </p:cNvPr>
              <p:cNvSpPr txBox="1"/>
              <p:nvPr/>
            </p:nvSpPr>
            <p:spPr>
              <a:xfrm>
                <a:off x="262964" y="264512"/>
                <a:ext cx="55659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Lie Algebra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𝔰𝔲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9E621D-774D-7341-55EB-C2DC6B40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64" y="264512"/>
                <a:ext cx="5565926" cy="1015663"/>
              </a:xfrm>
              <a:prstGeom prst="rect">
                <a:avLst/>
              </a:prstGeom>
              <a:blipFill>
                <a:blip r:embed="rId5"/>
                <a:stretch>
                  <a:fillRect l="-6572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2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09">
        <p:fade/>
      </p:transition>
    </mc:Choice>
    <mc:Fallback xmlns="">
      <p:transition spd="med" advTm="5809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E70485-E5F0-7CDF-CDF5-A4A4C8480F18}"/>
                  </a:ext>
                </a:extLst>
              </p:cNvPr>
              <p:cNvSpPr txBox="1"/>
              <p:nvPr/>
            </p:nvSpPr>
            <p:spPr>
              <a:xfrm>
                <a:off x="262964" y="264512"/>
                <a:ext cx="55659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Lie Algebra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𝔰𝔲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E70485-E5F0-7CDF-CDF5-A4A4C8480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64" y="264512"/>
                <a:ext cx="5565926" cy="1015663"/>
              </a:xfrm>
              <a:prstGeom prst="rect">
                <a:avLst/>
              </a:prstGeom>
              <a:blipFill>
                <a:blip r:embed="rId4"/>
                <a:stretch>
                  <a:fillRect l="-6572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33761-463F-1B4B-61B8-7BD1B58631F9}"/>
                  </a:ext>
                </a:extLst>
              </p:cNvPr>
              <p:cNvSpPr txBox="1"/>
              <p:nvPr/>
            </p:nvSpPr>
            <p:spPr>
              <a:xfrm>
                <a:off x="262964" y="1631378"/>
                <a:ext cx="5589647" cy="32793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33761-463F-1B4B-61B8-7BD1B5863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64" y="1631378"/>
                <a:ext cx="5589647" cy="3279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10318-ED6A-F9F9-21B0-0E1FBDC6636A}"/>
                  </a:ext>
                </a:extLst>
              </p:cNvPr>
              <p:cNvSpPr txBox="1"/>
              <p:nvPr/>
            </p:nvSpPr>
            <p:spPr>
              <a:xfrm>
                <a:off x="6363112" y="264512"/>
                <a:ext cx="55659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Lie Algebra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𝔰𝔬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10318-ED6A-F9F9-21B0-0E1FBDC66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112" y="264512"/>
                <a:ext cx="5565926" cy="1015663"/>
              </a:xfrm>
              <a:prstGeom prst="rect">
                <a:avLst/>
              </a:prstGeom>
              <a:blipFill>
                <a:blip r:embed="rId6"/>
                <a:stretch>
                  <a:fillRect l="-6681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084A8C-FC91-4385-17B9-E3DD617BE50A}"/>
                  </a:ext>
                </a:extLst>
              </p:cNvPr>
              <p:cNvSpPr txBox="1"/>
              <p:nvPr/>
            </p:nvSpPr>
            <p:spPr>
              <a:xfrm>
                <a:off x="6315668" y="1631378"/>
                <a:ext cx="5589647" cy="32793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084A8C-FC91-4385-17B9-E3DD617B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668" y="1631378"/>
                <a:ext cx="5589647" cy="32793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B44596-7B3E-3420-4683-690604E622E8}"/>
              </a:ext>
            </a:extLst>
          </p:cNvPr>
          <p:cNvSpPr txBox="1"/>
          <p:nvPr/>
        </p:nvSpPr>
        <p:spPr>
          <a:xfrm>
            <a:off x="5809839" y="302612"/>
            <a:ext cx="553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=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B3C2A-94A1-B26F-7510-5B0195FC5EF4}"/>
                  </a:ext>
                </a:extLst>
              </p:cNvPr>
              <p:cNvSpPr txBox="1"/>
              <p:nvPr/>
            </p:nvSpPr>
            <p:spPr>
              <a:xfrm>
                <a:off x="262964" y="5154540"/>
                <a:ext cx="55659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Lie Group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6B3C2A-94A1-B26F-7510-5B0195FC5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64" y="5154540"/>
                <a:ext cx="5565926" cy="1015663"/>
              </a:xfrm>
              <a:prstGeom prst="rect">
                <a:avLst/>
              </a:prstGeom>
              <a:blipFill>
                <a:blip r:embed="rId8"/>
                <a:stretch>
                  <a:fillRect l="-6572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916D52-5F3E-4FDC-ADD6-3D95EB894652}"/>
                  </a:ext>
                </a:extLst>
              </p:cNvPr>
              <p:cNvSpPr txBox="1"/>
              <p:nvPr/>
            </p:nvSpPr>
            <p:spPr>
              <a:xfrm>
                <a:off x="6626074" y="5154540"/>
                <a:ext cx="55659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Lie Group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916D52-5F3E-4FDC-ADD6-3D95EB89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74" y="5154540"/>
                <a:ext cx="5565926" cy="1015663"/>
              </a:xfrm>
              <a:prstGeom prst="rect">
                <a:avLst/>
              </a:prstGeom>
              <a:blipFill>
                <a:blip r:embed="rId9"/>
                <a:stretch>
                  <a:fillRect l="-6681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F2B126-FC49-E236-EB97-3C1095A4009B}"/>
                  </a:ext>
                </a:extLst>
              </p:cNvPr>
              <p:cNvSpPr txBox="1"/>
              <p:nvPr/>
            </p:nvSpPr>
            <p:spPr>
              <a:xfrm>
                <a:off x="5806639" y="5192640"/>
                <a:ext cx="55327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F2B126-FC49-E236-EB97-3C1095A40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639" y="5192640"/>
                <a:ext cx="553273" cy="1015663"/>
              </a:xfrm>
              <a:prstGeom prst="rect">
                <a:avLst/>
              </a:prstGeom>
              <a:blipFill>
                <a:blip r:embed="rId10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82902E6-7AC1-9D30-BC6A-469ECE22562B}"/>
              </a:ext>
            </a:extLst>
          </p:cNvPr>
          <p:cNvSpPr txBox="1"/>
          <p:nvPr/>
        </p:nvSpPr>
        <p:spPr>
          <a:xfrm>
            <a:off x="1060148" y="6029285"/>
            <a:ext cx="3659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rgbClr val="FF8047"/>
                </a:solidFill>
              </a:rPr>
              <a:t>(double cover)</a:t>
            </a:r>
            <a:endParaRPr lang="en-CA" sz="4400" dirty="0">
              <a:solidFill>
                <a:srgbClr val="FF8047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0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0"/>
    </mc:Choice>
    <mc:Fallback xmlns="">
      <p:transition spd="slow" advTm="888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CB5A99-3F1B-6829-A160-E247A44D1FFA}"/>
                  </a:ext>
                </a:extLst>
              </p:cNvPr>
              <p:cNvSpPr txBox="1"/>
              <p:nvPr/>
            </p:nvSpPr>
            <p:spPr>
              <a:xfrm>
                <a:off x="561959" y="982369"/>
                <a:ext cx="8963042" cy="394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0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0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CB5A99-3F1B-6829-A160-E247A44D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59" y="982369"/>
                <a:ext cx="8963042" cy="3941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EE7F0C-96EE-4FD1-6B8E-EFFD17767CFD}"/>
                  </a:ext>
                </a:extLst>
              </p:cNvPr>
              <p:cNvSpPr txBox="1"/>
              <p:nvPr/>
            </p:nvSpPr>
            <p:spPr>
              <a:xfrm>
                <a:off x="121522" y="4806"/>
                <a:ext cx="1191807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Spin-½ (2x2) representation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6000" dirty="0"/>
                  <a:t>: </a:t>
                </a:r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EE7F0C-96EE-4FD1-6B8E-EFFD17767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22" y="4806"/>
                <a:ext cx="11918078" cy="1015663"/>
              </a:xfrm>
              <a:prstGeom prst="rect">
                <a:avLst/>
              </a:prstGeom>
              <a:blipFill>
                <a:blip r:embed="rId5"/>
                <a:stretch>
                  <a:fillRect l="-3120" t="-18675" r="-2711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4CEA11-67AE-1167-0292-7D578700D89B}"/>
                  </a:ext>
                </a:extLst>
              </p:cNvPr>
              <p:cNvSpPr txBox="1"/>
              <p:nvPr/>
            </p:nvSpPr>
            <p:spPr>
              <a:xfrm>
                <a:off x="3076559" y="5205860"/>
                <a:ext cx="8963041" cy="127842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4CEA11-67AE-1167-0292-7D578700D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559" y="5205860"/>
                <a:ext cx="8963041" cy="12784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9EF0054-D50A-338C-F527-C2DF194C7D3C}"/>
              </a:ext>
            </a:extLst>
          </p:cNvPr>
          <p:cNvSpPr txBox="1"/>
          <p:nvPr/>
        </p:nvSpPr>
        <p:spPr>
          <a:xfrm>
            <a:off x="102472" y="4838002"/>
            <a:ext cx="2886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What about the rotation matrices?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3"/>
    </mc:Choice>
    <mc:Fallback xmlns="">
      <p:transition spd="slow" advTm="13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3511C2-02C4-2CC2-4D59-5FAA0D95B517}"/>
                  </a:ext>
                </a:extLst>
              </p:cNvPr>
              <p:cNvSpPr txBox="1"/>
              <p:nvPr/>
            </p:nvSpPr>
            <p:spPr>
              <a:xfrm>
                <a:off x="101597" y="-82224"/>
                <a:ext cx="12090403" cy="11467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sSub>
                                  <m:sSubPr>
                                    <m:ctrlP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4500" dirty="0"/>
                  <a:t>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3511C2-02C4-2CC2-4D59-5FAA0D95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" y="-82224"/>
                <a:ext cx="12090403" cy="114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236919-AA98-1059-94C4-F96687D4068F}"/>
                  </a:ext>
                </a:extLst>
              </p:cNvPr>
              <p:cNvSpPr txBox="1"/>
              <p:nvPr/>
            </p:nvSpPr>
            <p:spPr>
              <a:xfrm>
                <a:off x="-56542" y="1109904"/>
                <a:ext cx="12419992" cy="8846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3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3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lit/>
                                  </m:r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3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lit/>
                                  </m:r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3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3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lit/>
                                  </m:r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GB" sz="3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3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lit/>
                                  </m:r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33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3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m:rPr>
                                <m:lit/>
                              </m:rPr>
                              <a:rPr lang="en-GB" sz="33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300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3300" dirty="0"/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236919-AA98-1059-94C4-F96687D40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542" y="1109904"/>
                <a:ext cx="12419992" cy="884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3FE0E6-6898-4F2E-856E-DEE22724B6C0}"/>
                  </a:ext>
                </a:extLst>
              </p:cNvPr>
              <p:cNvSpPr txBox="1"/>
              <p:nvPr/>
            </p:nvSpPr>
            <p:spPr>
              <a:xfrm>
                <a:off x="0" y="2216462"/>
                <a:ext cx="12419992" cy="7862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5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65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6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6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65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lit/>
                                  </m:r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GB" sz="265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2650" i="1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GB" sz="265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CA" sz="2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65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6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65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lit/>
                                  </m:r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GB" sz="26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GB" sz="265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GB" sz="265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2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65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6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6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65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lit/>
                                  </m:r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GB" sz="26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65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265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CA" sz="2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65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6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6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65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lit/>
                                  </m:r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GB" sz="26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265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265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26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65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6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6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6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65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5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lit/>
                                  </m:rP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26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GB" sz="26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65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265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2650" dirty="0"/>
                  <a:t>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3FE0E6-6898-4F2E-856E-DEE22724B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6462"/>
                <a:ext cx="12419992" cy="78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571C1-B531-D9F4-5CBA-A8D8BF6451AE}"/>
                  </a:ext>
                </a:extLst>
              </p:cNvPr>
              <p:cNvSpPr txBox="1"/>
              <p:nvPr/>
            </p:nvSpPr>
            <p:spPr>
              <a:xfrm>
                <a:off x="63497" y="4672241"/>
                <a:ext cx="7156453" cy="209050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2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571C1-B531-D9F4-5CBA-A8D8BF64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7" y="4672241"/>
                <a:ext cx="7156453" cy="20905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F81B3B-7F11-C19A-E5FE-BF173A8DEAFF}"/>
                  </a:ext>
                </a:extLst>
              </p:cNvPr>
              <p:cNvSpPr txBox="1"/>
              <p:nvPr/>
            </p:nvSpPr>
            <p:spPr>
              <a:xfrm>
                <a:off x="101597" y="3162151"/>
                <a:ext cx="5771846" cy="14180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𝑒𝑣𝑒𝑛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GB" sz="270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27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2700" i="1">
                        <a:latin typeface="Cambria Math" panose="02040503050406030204" pitchFamily="18" charset="0"/>
                      </a:rPr>
                      <m:t>−⋯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700" i="1" smtClean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𝑒𝑣𝑒𝑛</m:t>
                    </m:r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27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F81B3B-7F11-C19A-E5FE-BF173A8DE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" y="3162151"/>
                <a:ext cx="5771846" cy="14180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801F90-05AB-CC97-AF5A-E35BFEF1CC16}"/>
                  </a:ext>
                </a:extLst>
              </p:cNvPr>
              <p:cNvSpPr txBox="1"/>
              <p:nvPr/>
            </p:nvSpPr>
            <p:spPr>
              <a:xfrm>
                <a:off x="6096000" y="3028801"/>
                <a:ext cx="6096001" cy="1567480"/>
              </a:xfrm>
              <a:prstGeom prst="rect">
                <a:avLst/>
              </a:prstGeom>
              <a:solidFill>
                <a:srgbClr val="FFE7E7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𝑜𝑑𝑑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GB" sz="26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GB" sz="260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−⋯</m:t>
                        </m: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 smtClean="0">
                          <a:solidFill>
                            <a:srgbClr val="FFE7E7"/>
                          </a:solidFill>
                          <a:latin typeface="Cambria Math" panose="02040503050406030204" pitchFamily="18" charset="0"/>
                        </a:rPr>
                        <m:t>𝑜𝑑𝑑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801F90-05AB-CC97-AF5A-E35BFEF1C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28801"/>
                <a:ext cx="6096001" cy="1567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DBB28C-ED9E-D10A-88FD-6D18EC286BAE}"/>
                  </a:ext>
                </a:extLst>
              </p:cNvPr>
              <p:cNvSpPr txBox="1"/>
              <p:nvPr/>
            </p:nvSpPr>
            <p:spPr>
              <a:xfrm>
                <a:off x="7505396" y="4634609"/>
                <a:ext cx="4292602" cy="21471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DBB28C-ED9E-D10A-88FD-6D18EC286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396" y="4634609"/>
                <a:ext cx="4292602" cy="2147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CDF005D-6AE3-723C-CB95-9ED9DD6C3C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05680" y="5368680"/>
              <a:ext cx="4041000" cy="1413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CDF005D-6AE3-723C-CB95-9ED9DD6C3C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96320" y="5359320"/>
                <a:ext cx="4059720" cy="1432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67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896">
        <p:fade/>
      </p:transition>
    </mc:Choice>
    <mc:Fallback xmlns="">
      <p:transition spd="med" advTm="238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20" grpId="0" animBg="1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/>
              <p:nvPr/>
            </p:nvSpPr>
            <p:spPr>
              <a:xfrm>
                <a:off x="8907769" y="237162"/>
                <a:ext cx="29293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Group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769" y="237162"/>
                <a:ext cx="2929389" cy="1569660"/>
              </a:xfrm>
              <a:prstGeom prst="rect">
                <a:avLst/>
              </a:prstGeom>
              <a:blipFill>
                <a:blip r:embed="rId4"/>
                <a:stretch>
                  <a:fillRect l="-4158" t="-8560" r="-43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/>
              <p:nvPr/>
            </p:nvSpPr>
            <p:spPr>
              <a:xfrm>
                <a:off x="-1" y="177164"/>
                <a:ext cx="400050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  <a:r>
                  <a:rPr lang="en-CA" sz="3500" dirty="0"/>
                  <a:t>(generators)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77164"/>
                <a:ext cx="4000501" cy="1569660"/>
              </a:xfrm>
              <a:prstGeom prst="rect">
                <a:avLst/>
              </a:prstGeom>
              <a:blipFill>
                <a:blip r:embed="rId5"/>
                <a:stretch>
                  <a:fillRect t="-8527" r="-3811" b="-108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00087-CC12-D70B-20D6-270C540B5EA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5660" y="1864866"/>
              <a:ext cx="11809473" cy="43016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39236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  <a:gridCol w="3452883">
                      <a:extLst>
                        <a:ext uri="{9D8B030D-6E8A-4147-A177-3AD203B41FA5}">
                          <a16:colId xmlns:a16="http://schemas.microsoft.com/office/drawing/2014/main" val="3463171579"/>
                        </a:ext>
                      </a:extLst>
                    </a:gridCol>
                    <a:gridCol w="4917354">
                      <a:extLst>
                        <a:ext uri="{9D8B030D-6E8A-4147-A177-3AD203B41FA5}">
                          <a16:colId xmlns:a16="http://schemas.microsoft.com/office/drawing/2014/main" val="276074284"/>
                        </a:ext>
                      </a:extLst>
                    </a:gridCol>
                  </a:tblGrid>
                  <a:tr h="1406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𝑧𝑥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28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x-IV_mathan" sz="2800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x-IV_mathan" sz="2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x-IV_matha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x-IV_mathan" sz="280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x-IV_matha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x-IV_mathan" sz="280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x-IV_matha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x-IV_mathan" sz="280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x-IV_matha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x-IV_mathan" sz="280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00087-CC12-D70B-20D6-270C540B5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844091"/>
                  </p:ext>
                </p:extLst>
              </p:nvPr>
            </p:nvGraphicFramePr>
            <p:xfrm>
              <a:off x="245660" y="1864866"/>
              <a:ext cx="11809473" cy="4018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39236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  <a:gridCol w="3452883">
                      <a:extLst>
                        <a:ext uri="{9D8B030D-6E8A-4147-A177-3AD203B41FA5}">
                          <a16:colId xmlns:a16="http://schemas.microsoft.com/office/drawing/2014/main" val="3463171579"/>
                        </a:ext>
                      </a:extLst>
                    </a:gridCol>
                    <a:gridCol w="4917354">
                      <a:extLst>
                        <a:ext uri="{9D8B030D-6E8A-4147-A177-3AD203B41FA5}">
                          <a16:colId xmlns:a16="http://schemas.microsoft.com/office/drawing/2014/main" val="276074284"/>
                        </a:ext>
                      </a:extLst>
                    </a:gridCol>
                  </a:tblGrid>
                  <a:tr h="14063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7" t="-433" r="-243972" b="-1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99647" t="-433" r="-142681" b="-1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433" r="-248" b="-1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3061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7" t="-107907" r="-243972" b="-100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99647" t="-107907" r="-142681" b="-100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107907" r="-248" b="-100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3061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7" t="-207907" r="-243972" b="-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99647" t="-207907" r="-142681" b="-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207907" r="-248" b="-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83F5007-3868-668A-9909-9147ECF775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240" y="928800"/>
              <a:ext cx="11238480" cy="463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83F5007-3868-668A-9909-9147ECF775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80" y="919440"/>
                <a:ext cx="11257200" cy="4650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774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19"/>
    </mc:Choice>
    <mc:Fallback xmlns="">
      <p:transition spd="slow" advTm="26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E1DE1-4409-B8A8-F3B9-65BDCAF9F4A0}"/>
                  </a:ext>
                </a:extLst>
              </p:cNvPr>
              <p:cNvSpPr txBox="1"/>
              <p:nvPr/>
            </p:nvSpPr>
            <p:spPr>
              <a:xfrm>
                <a:off x="206371" y="4082283"/>
                <a:ext cx="8585203" cy="11642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E1DE1-4409-B8A8-F3B9-65BDCAF9F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4082283"/>
                <a:ext cx="8585203" cy="1164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AF77B8-47E3-EEF5-978E-6183D8242B3D}"/>
                  </a:ext>
                </a:extLst>
              </p:cNvPr>
              <p:cNvSpPr txBox="1"/>
              <p:nvPr/>
            </p:nvSpPr>
            <p:spPr>
              <a:xfrm>
                <a:off x="206371" y="1129301"/>
                <a:ext cx="9013829" cy="13776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AF77B8-47E3-EEF5-978E-6183D8242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1129301"/>
                <a:ext cx="9013829" cy="1377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85D9C-C1A3-5113-3FE6-E355C8B5872A}"/>
                  </a:ext>
                </a:extLst>
              </p:cNvPr>
              <p:cNvSpPr txBox="1"/>
              <p:nvPr/>
            </p:nvSpPr>
            <p:spPr>
              <a:xfrm>
                <a:off x="206371" y="113638"/>
                <a:ext cx="6765929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6000" dirty="0"/>
                  <a:t> 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85D9C-C1A3-5113-3FE6-E355C8B5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113638"/>
                <a:ext cx="6765929" cy="1015663"/>
              </a:xfrm>
              <a:prstGeom prst="rect">
                <a:avLst/>
              </a:prstGeom>
              <a:blipFill>
                <a:blip r:embed="rId5"/>
                <a:stretch>
                  <a:fillRect l="-5495" t="-18072" b="-409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8A398-60B9-D2E7-2AC7-FCBC08CA7724}"/>
                  </a:ext>
                </a:extLst>
              </p:cNvPr>
              <p:cNvSpPr txBox="1"/>
              <p:nvPr/>
            </p:nvSpPr>
            <p:spPr>
              <a:xfrm>
                <a:off x="206371" y="2780777"/>
                <a:ext cx="11223629" cy="13370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8A398-60B9-D2E7-2AC7-FCBC08CA7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2780777"/>
                <a:ext cx="11223629" cy="1337033"/>
              </a:xfrm>
              <a:prstGeom prst="rect">
                <a:avLst/>
              </a:prstGeom>
              <a:blipFill>
                <a:blip r:embed="rId6"/>
                <a:stretch>
                  <a:fillRect l="-3313" t="-1370" b="-1872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702160-2A99-8CCA-6B90-4C4A25A33818}"/>
              </a:ext>
            </a:extLst>
          </p:cNvPr>
          <p:cNvCxnSpPr>
            <a:cxnSpLocks/>
          </p:cNvCxnSpPr>
          <p:nvPr/>
        </p:nvCxnSpPr>
        <p:spPr>
          <a:xfrm>
            <a:off x="0" y="270466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9ED335-501E-5413-B7BE-9DFC814D84AF}"/>
              </a:ext>
            </a:extLst>
          </p:cNvPr>
          <p:cNvSpPr txBox="1"/>
          <p:nvPr/>
        </p:nvSpPr>
        <p:spPr>
          <a:xfrm>
            <a:off x="9407521" y="1033281"/>
            <a:ext cx="2403479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(Euler’s formula)</a:t>
            </a:r>
            <a:endParaRPr lang="en-CA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7D819F-5A50-7C9E-6114-E2527840F1D7}"/>
                  </a:ext>
                </a:extLst>
              </p:cNvPr>
              <p:cNvSpPr txBox="1"/>
              <p:nvPr/>
            </p:nvSpPr>
            <p:spPr>
              <a:xfrm>
                <a:off x="273045" y="5240026"/>
                <a:ext cx="10585455" cy="14741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6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7D819F-5A50-7C9E-6114-E2527840F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45" y="5240026"/>
                <a:ext cx="10585455" cy="14741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77B41E-67ED-98EF-52A2-EA9BB82A85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8680" y="3854520"/>
              <a:ext cx="6760800" cy="2847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77B41E-67ED-98EF-52A2-EA9BB82A85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320" y="3845160"/>
                <a:ext cx="6779520" cy="286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8498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39"/>
    </mc:Choice>
    <mc:Fallback xmlns="">
      <p:transition spd="slow" advTm="43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AF77B8-47E3-EEF5-978E-6183D8242B3D}"/>
                  </a:ext>
                </a:extLst>
              </p:cNvPr>
              <p:cNvSpPr txBox="1"/>
              <p:nvPr/>
            </p:nvSpPr>
            <p:spPr>
              <a:xfrm>
                <a:off x="206371" y="1129301"/>
                <a:ext cx="9013829" cy="13776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AF77B8-47E3-EEF5-978E-6183D8242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1129301"/>
                <a:ext cx="9013829" cy="1377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85D9C-C1A3-5113-3FE6-E355C8B5872A}"/>
                  </a:ext>
                </a:extLst>
              </p:cNvPr>
              <p:cNvSpPr txBox="1"/>
              <p:nvPr/>
            </p:nvSpPr>
            <p:spPr>
              <a:xfrm>
                <a:off x="206371" y="113638"/>
                <a:ext cx="6765929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6000" dirty="0"/>
                  <a:t> 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85D9C-C1A3-5113-3FE6-E355C8B5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113638"/>
                <a:ext cx="6765929" cy="1015663"/>
              </a:xfrm>
              <a:prstGeom prst="rect">
                <a:avLst/>
              </a:prstGeom>
              <a:blipFill>
                <a:blip r:embed="rId4"/>
                <a:stretch>
                  <a:fillRect l="-5495" t="-18072" b="-409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702160-2A99-8CCA-6B90-4C4A25A33818}"/>
              </a:ext>
            </a:extLst>
          </p:cNvPr>
          <p:cNvCxnSpPr>
            <a:cxnSpLocks/>
          </p:cNvCxnSpPr>
          <p:nvPr/>
        </p:nvCxnSpPr>
        <p:spPr>
          <a:xfrm>
            <a:off x="0" y="270466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9ED335-501E-5413-B7BE-9DFC814D84AF}"/>
              </a:ext>
            </a:extLst>
          </p:cNvPr>
          <p:cNvSpPr txBox="1"/>
          <p:nvPr/>
        </p:nvSpPr>
        <p:spPr>
          <a:xfrm>
            <a:off x="9407521" y="1033281"/>
            <a:ext cx="2403479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(Euler’s formula)</a:t>
            </a:r>
            <a:endParaRPr lang="en-CA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2AA277-9583-8357-3E45-F0F39C4D5682}"/>
                  </a:ext>
                </a:extLst>
              </p:cNvPr>
              <p:cNvSpPr txBox="1"/>
              <p:nvPr/>
            </p:nvSpPr>
            <p:spPr>
              <a:xfrm>
                <a:off x="275771" y="2705431"/>
                <a:ext cx="11916229" cy="42813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4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40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4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4000" i="1" dirty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5!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4!</m:t>
                            </m:r>
                          </m:den>
                        </m:f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5!</m:t>
                            </m:r>
                          </m:den>
                        </m:f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6000" b="0" i="1" dirty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2AA277-9583-8357-3E45-F0F39C4D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1" y="2705431"/>
                <a:ext cx="11916229" cy="4281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930716C-7A55-D653-3C75-98171210A3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57120" y="945720"/>
              <a:ext cx="2729880" cy="218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930716C-7A55-D653-3C75-98171210A3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7760" y="936360"/>
                <a:ext cx="2748600" cy="237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857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46"/>
    </mc:Choice>
    <mc:Fallback xmlns="">
      <p:transition spd="slow" advTm="17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E1DE1-4409-B8A8-F3B9-65BDCAF9F4A0}"/>
                  </a:ext>
                </a:extLst>
              </p:cNvPr>
              <p:cNvSpPr txBox="1"/>
              <p:nvPr/>
            </p:nvSpPr>
            <p:spPr>
              <a:xfrm>
                <a:off x="206371" y="4082283"/>
                <a:ext cx="8585203" cy="11642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E1DE1-4409-B8A8-F3B9-65BDCAF9F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4082283"/>
                <a:ext cx="8585203" cy="1164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AF77B8-47E3-EEF5-978E-6183D8242B3D}"/>
                  </a:ext>
                </a:extLst>
              </p:cNvPr>
              <p:cNvSpPr txBox="1"/>
              <p:nvPr/>
            </p:nvSpPr>
            <p:spPr>
              <a:xfrm>
                <a:off x="206371" y="1129301"/>
                <a:ext cx="9013829" cy="13776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AF77B8-47E3-EEF5-978E-6183D8242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1129301"/>
                <a:ext cx="9013829" cy="1377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85D9C-C1A3-5113-3FE6-E355C8B5872A}"/>
                  </a:ext>
                </a:extLst>
              </p:cNvPr>
              <p:cNvSpPr txBox="1"/>
              <p:nvPr/>
            </p:nvSpPr>
            <p:spPr>
              <a:xfrm>
                <a:off x="206371" y="113638"/>
                <a:ext cx="6765929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6000" dirty="0"/>
                  <a:t> 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85D9C-C1A3-5113-3FE6-E355C8B5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113638"/>
                <a:ext cx="6765929" cy="1015663"/>
              </a:xfrm>
              <a:prstGeom prst="rect">
                <a:avLst/>
              </a:prstGeom>
              <a:blipFill>
                <a:blip r:embed="rId5"/>
                <a:stretch>
                  <a:fillRect l="-5495" t="-18072" b="-409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8A398-60B9-D2E7-2AC7-FCBC08CA7724}"/>
                  </a:ext>
                </a:extLst>
              </p:cNvPr>
              <p:cNvSpPr txBox="1"/>
              <p:nvPr/>
            </p:nvSpPr>
            <p:spPr>
              <a:xfrm>
                <a:off x="206371" y="2780777"/>
                <a:ext cx="11223629" cy="13370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8A398-60B9-D2E7-2AC7-FCBC08CA7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2780777"/>
                <a:ext cx="11223629" cy="1337033"/>
              </a:xfrm>
              <a:prstGeom prst="rect">
                <a:avLst/>
              </a:prstGeom>
              <a:blipFill>
                <a:blip r:embed="rId6"/>
                <a:stretch>
                  <a:fillRect l="-3313" t="-1370" b="-1872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702160-2A99-8CCA-6B90-4C4A25A33818}"/>
              </a:ext>
            </a:extLst>
          </p:cNvPr>
          <p:cNvCxnSpPr>
            <a:cxnSpLocks/>
          </p:cNvCxnSpPr>
          <p:nvPr/>
        </p:nvCxnSpPr>
        <p:spPr>
          <a:xfrm>
            <a:off x="0" y="270466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9ED335-501E-5413-B7BE-9DFC814D84AF}"/>
              </a:ext>
            </a:extLst>
          </p:cNvPr>
          <p:cNvSpPr txBox="1"/>
          <p:nvPr/>
        </p:nvSpPr>
        <p:spPr>
          <a:xfrm>
            <a:off x="9407521" y="1033281"/>
            <a:ext cx="2403479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(Euler’s formula)</a:t>
            </a:r>
            <a:endParaRPr lang="en-CA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7D819F-5A50-7C9E-6114-E2527840F1D7}"/>
                  </a:ext>
                </a:extLst>
              </p:cNvPr>
              <p:cNvSpPr txBox="1"/>
              <p:nvPr/>
            </p:nvSpPr>
            <p:spPr>
              <a:xfrm>
                <a:off x="273045" y="5240026"/>
                <a:ext cx="10585455" cy="14741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6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7D819F-5A50-7C9E-6114-E2527840F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45" y="5240026"/>
                <a:ext cx="10585455" cy="14741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44FA69-EAE9-2777-F51A-A8EEE63086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52080" y="5207400"/>
              <a:ext cx="6306120" cy="106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44FA69-EAE9-2777-F51A-A8EEE63086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42720" y="5198040"/>
                <a:ext cx="6324840" cy="1083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94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79">
        <p:fade/>
      </p:transition>
    </mc:Choice>
    <mc:Fallback xmlns="">
      <p:transition spd="med" advTm="8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E1DE1-4409-B8A8-F3B9-65BDCAF9F4A0}"/>
                  </a:ext>
                </a:extLst>
              </p:cNvPr>
              <p:cNvSpPr txBox="1"/>
              <p:nvPr/>
            </p:nvSpPr>
            <p:spPr>
              <a:xfrm>
                <a:off x="206371" y="4082283"/>
                <a:ext cx="9201150" cy="11642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E1DE1-4409-B8A8-F3B9-65BDCAF9F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4082283"/>
                <a:ext cx="9201150" cy="11642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AF77B8-47E3-EEF5-978E-6183D8242B3D}"/>
                  </a:ext>
                </a:extLst>
              </p:cNvPr>
              <p:cNvSpPr txBox="1"/>
              <p:nvPr/>
            </p:nvSpPr>
            <p:spPr>
              <a:xfrm>
                <a:off x="206371" y="1129301"/>
                <a:ext cx="9013829" cy="13776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AF77B8-47E3-EEF5-978E-6183D8242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1129301"/>
                <a:ext cx="9013829" cy="1377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85D9C-C1A3-5113-3FE6-E355C8B5872A}"/>
                  </a:ext>
                </a:extLst>
              </p:cNvPr>
              <p:cNvSpPr txBox="1"/>
              <p:nvPr/>
            </p:nvSpPr>
            <p:spPr>
              <a:xfrm>
                <a:off x="206371" y="113638"/>
                <a:ext cx="6765929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6000" dirty="0"/>
                  <a:t> 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685D9C-C1A3-5113-3FE6-E355C8B5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113638"/>
                <a:ext cx="6765929" cy="1015663"/>
              </a:xfrm>
              <a:prstGeom prst="rect">
                <a:avLst/>
              </a:prstGeom>
              <a:blipFill>
                <a:blip r:embed="rId4"/>
                <a:stretch>
                  <a:fillRect l="-5495" t="-18072" b="-409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8A398-60B9-D2E7-2AC7-FCBC08CA7724}"/>
                  </a:ext>
                </a:extLst>
              </p:cNvPr>
              <p:cNvSpPr txBox="1"/>
              <p:nvPr/>
            </p:nvSpPr>
            <p:spPr>
              <a:xfrm>
                <a:off x="206371" y="2780777"/>
                <a:ext cx="11223629" cy="13370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8A398-60B9-D2E7-2AC7-FCBC08CA7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1" y="2780777"/>
                <a:ext cx="11223629" cy="1337033"/>
              </a:xfrm>
              <a:prstGeom prst="rect">
                <a:avLst/>
              </a:prstGeom>
              <a:blipFill>
                <a:blip r:embed="rId5"/>
                <a:stretch>
                  <a:fillRect l="-3313" t="-1370" b="-1872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702160-2A99-8CCA-6B90-4C4A25A33818}"/>
              </a:ext>
            </a:extLst>
          </p:cNvPr>
          <p:cNvCxnSpPr>
            <a:cxnSpLocks/>
          </p:cNvCxnSpPr>
          <p:nvPr/>
        </p:nvCxnSpPr>
        <p:spPr>
          <a:xfrm>
            <a:off x="0" y="270466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9ED335-501E-5413-B7BE-9DFC814D84AF}"/>
              </a:ext>
            </a:extLst>
          </p:cNvPr>
          <p:cNvSpPr txBox="1"/>
          <p:nvPr/>
        </p:nvSpPr>
        <p:spPr>
          <a:xfrm>
            <a:off x="9407521" y="1033281"/>
            <a:ext cx="2403479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(Euler’s formula)</a:t>
            </a:r>
            <a:endParaRPr lang="en-CA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7D819F-5A50-7C9E-6114-E2527840F1D7}"/>
                  </a:ext>
                </a:extLst>
              </p:cNvPr>
              <p:cNvSpPr txBox="1"/>
              <p:nvPr/>
            </p:nvSpPr>
            <p:spPr>
              <a:xfrm>
                <a:off x="273045" y="5240026"/>
                <a:ext cx="7251705" cy="14741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7D819F-5A50-7C9E-6114-E2527840F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45" y="5240026"/>
                <a:ext cx="7251705" cy="14741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56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28">
        <p:fade/>
      </p:transition>
    </mc:Choice>
    <mc:Fallback xmlns="">
      <p:transition spd="med" advTm="9828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E1DE1-4409-B8A8-F3B9-65BDCAF9F4A0}"/>
                  </a:ext>
                </a:extLst>
              </p:cNvPr>
              <p:cNvSpPr txBox="1"/>
              <p:nvPr/>
            </p:nvSpPr>
            <p:spPr>
              <a:xfrm>
                <a:off x="168271" y="-95250"/>
                <a:ext cx="9528179" cy="14413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m:rPr>
                        <m:nor/>
                      </m:rPr>
                      <a:rPr lang="en-CA" sz="6000" dirty="0"/>
                      <m:t> 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E1DE1-4409-B8A8-F3B9-65BDCAF9F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1" y="-95250"/>
                <a:ext cx="9528179" cy="14413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D42B5-B450-769F-3CBE-5297468C24D8}"/>
                  </a:ext>
                </a:extLst>
              </p:cNvPr>
              <p:cNvSpPr txBox="1"/>
              <p:nvPr/>
            </p:nvSpPr>
            <p:spPr>
              <a:xfrm>
                <a:off x="0" y="1346107"/>
                <a:ext cx="12461880" cy="55359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m:rPr>
                        <m:nor/>
                      </m:rPr>
                      <a:rPr lang="en-CA" sz="6000" dirty="0"/>
                      <m:t> 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5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5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5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5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5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6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6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5D42B5-B450-769F-3CBE-5297468C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6107"/>
                <a:ext cx="12461880" cy="5535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E4234A0-CF25-940A-C29E-36D017D859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4560" y="958680"/>
              <a:ext cx="7416360" cy="537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E4234A0-CF25-940A-C29E-36D017D859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200" y="949320"/>
                <a:ext cx="7435080" cy="5391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4353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18"/>
    </mc:Choice>
    <mc:Fallback xmlns="">
      <p:transition spd="slow" advTm="24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4541B-188A-67B2-04E7-840393D1FA9D}"/>
                  </a:ext>
                </a:extLst>
              </p:cNvPr>
              <p:cNvSpPr txBox="1"/>
              <p:nvPr/>
            </p:nvSpPr>
            <p:spPr>
              <a:xfrm>
                <a:off x="-26986" y="-83895"/>
                <a:ext cx="13533436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Exercise: Spin-½ representation of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4541B-188A-67B2-04E7-840393D1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986" y="-83895"/>
                <a:ext cx="13533436" cy="923330"/>
              </a:xfrm>
              <a:prstGeom prst="rect">
                <a:avLst/>
              </a:prstGeom>
              <a:blipFill>
                <a:blip r:embed="rId4"/>
                <a:stretch>
                  <a:fillRect l="-2432" t="-17763" b="-3947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CC56691-A0AC-28C7-AC04-4E6DE3321016}"/>
              </a:ext>
            </a:extLst>
          </p:cNvPr>
          <p:cNvGrpSpPr/>
          <p:nvPr/>
        </p:nvGrpSpPr>
        <p:grpSpPr>
          <a:xfrm>
            <a:off x="0" y="5228991"/>
            <a:ext cx="12013209" cy="1599156"/>
            <a:chOff x="0" y="5228991"/>
            <a:chExt cx="12013209" cy="1599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E29134-B70A-A211-DFEE-E77BF00BB3D0}"/>
                    </a:ext>
                  </a:extLst>
                </p:cNvPr>
                <p:cNvSpPr txBox="1"/>
                <p:nvPr/>
              </p:nvSpPr>
              <p:spPr>
                <a:xfrm>
                  <a:off x="7387238" y="5228991"/>
                  <a:ext cx="4625971" cy="159915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E29134-B70A-A211-DFEE-E77BF00BB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7238" y="5228991"/>
                  <a:ext cx="4625971" cy="15991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D989B2E-C821-777C-6258-B7D4EB9F6B5D}"/>
                    </a:ext>
                  </a:extLst>
                </p:cNvPr>
                <p:cNvSpPr txBox="1"/>
                <p:nvPr/>
              </p:nvSpPr>
              <p:spPr>
                <a:xfrm>
                  <a:off x="0" y="5447058"/>
                  <a:ext cx="7566029" cy="117153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func>
                        <m:func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CA" sz="4800" dirty="0"/>
                        <m:t> </m:t>
                      </m:r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D989B2E-C821-777C-6258-B7D4EB9F6B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47058"/>
                  <a:ext cx="7566029" cy="11715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4B35B6-D140-1238-9770-34C42EBA92BC}"/>
                  </a:ext>
                </a:extLst>
              </p:cNvPr>
              <p:cNvSpPr txBox="1"/>
              <p:nvPr/>
            </p:nvSpPr>
            <p:spPr>
              <a:xfrm>
                <a:off x="4507020" y="4963832"/>
                <a:ext cx="1512779" cy="913520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7EB0D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solidFill>
                                    <a:srgbClr val="7EB0D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7EB0DE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4B35B6-D140-1238-9770-34C42EBA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20" y="4963832"/>
                <a:ext cx="1512779" cy="9135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A35897-1B30-3979-9BBD-3EBEAD0B1809}"/>
                  </a:ext>
                </a:extLst>
              </p:cNvPr>
              <p:cNvSpPr txBox="1"/>
              <p:nvPr/>
            </p:nvSpPr>
            <p:spPr>
              <a:xfrm>
                <a:off x="4602270" y="732046"/>
                <a:ext cx="1417529" cy="913520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7EB0D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solidFill>
                                    <a:srgbClr val="7EB0D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7EB0D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A35897-1B30-3979-9BBD-3EBEAD0B1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270" y="732046"/>
                <a:ext cx="1417529" cy="9135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9B0ECA-054C-CEC7-93B4-193C8C9873B0}"/>
                  </a:ext>
                </a:extLst>
              </p:cNvPr>
              <p:cNvSpPr txBox="1"/>
              <p:nvPr/>
            </p:nvSpPr>
            <p:spPr>
              <a:xfrm>
                <a:off x="4362450" y="2880216"/>
                <a:ext cx="1527008" cy="913520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rgbClr val="7EB0D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solidFill>
                                    <a:srgbClr val="7EB0D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rgbClr val="7EB0D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7EB0DE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9B0ECA-054C-CEC7-93B4-193C8C98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2880216"/>
                <a:ext cx="1527008" cy="9135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AEC83D0-5D2A-8236-5328-135130EB9D8E}"/>
              </a:ext>
            </a:extLst>
          </p:cNvPr>
          <p:cNvGrpSpPr/>
          <p:nvPr/>
        </p:nvGrpSpPr>
        <p:grpSpPr>
          <a:xfrm>
            <a:off x="0" y="897451"/>
            <a:ext cx="11937009" cy="1853136"/>
            <a:chOff x="0" y="897451"/>
            <a:chExt cx="11937009" cy="185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A28FE62-E1A4-01C8-AECE-D26FAB1BDD39}"/>
                    </a:ext>
                  </a:extLst>
                </p:cNvPr>
                <p:cNvSpPr txBox="1"/>
                <p:nvPr/>
              </p:nvSpPr>
              <p:spPr>
                <a:xfrm>
                  <a:off x="0" y="1238250"/>
                  <a:ext cx="7566029" cy="117153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func>
                        <m:func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CA" sz="4800" dirty="0"/>
                        <m:t> </m:t>
                      </m:r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A28FE62-E1A4-01C8-AECE-D26FAB1BD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238250"/>
                  <a:ext cx="7566029" cy="117153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666FBB-89F4-82C7-2A68-FEF8AF30107C}"/>
                    </a:ext>
                  </a:extLst>
                </p:cNvPr>
                <p:cNvSpPr txBox="1"/>
                <p:nvPr/>
              </p:nvSpPr>
              <p:spPr>
                <a:xfrm>
                  <a:off x="7463854" y="897451"/>
                  <a:ext cx="4473155" cy="185313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/>
                    <a:t> 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666FBB-89F4-82C7-2A68-FEF8AF301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854" y="897451"/>
                  <a:ext cx="4473155" cy="18531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485167D-6A8F-C5AC-8412-F3EAA1CF417B}"/>
              </a:ext>
            </a:extLst>
          </p:cNvPr>
          <p:cNvGrpSpPr/>
          <p:nvPr/>
        </p:nvGrpSpPr>
        <p:grpSpPr>
          <a:xfrm>
            <a:off x="0" y="2976260"/>
            <a:ext cx="11612140" cy="1950919"/>
            <a:chOff x="0" y="2976260"/>
            <a:chExt cx="11612140" cy="1950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1CAB0B8-E8A2-800C-E12E-C4A63A8BB6A8}"/>
                    </a:ext>
                  </a:extLst>
                </p:cNvPr>
                <p:cNvSpPr txBox="1"/>
                <p:nvPr/>
              </p:nvSpPr>
              <p:spPr>
                <a:xfrm>
                  <a:off x="0" y="3361477"/>
                  <a:ext cx="7566029" cy="117153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func>
                        <m:func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m:rPr>
                          <m:nor/>
                        </m:rPr>
                        <a:rPr lang="en-CA" sz="4800" dirty="0"/>
                        <m:t> </m:t>
                      </m:r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1CAB0B8-E8A2-800C-E12E-C4A63A8BB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361477"/>
                  <a:ext cx="7566029" cy="117153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8E87C2-1812-0D73-910D-481E788825C9}"/>
                    </a:ext>
                  </a:extLst>
                </p:cNvPr>
                <p:cNvSpPr txBox="1"/>
                <p:nvPr/>
              </p:nvSpPr>
              <p:spPr>
                <a:xfrm>
                  <a:off x="7463854" y="2976260"/>
                  <a:ext cx="4148286" cy="195091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8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800" dirty="0"/>
                    <a:t> 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8E87C2-1812-0D73-910D-481E78882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854" y="2976260"/>
                  <a:ext cx="4148286" cy="195091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56391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0"/>
    </mc:Choice>
    <mc:Fallback xmlns="">
      <p:transition spd="slow" advTm="11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D4541B-188A-67B2-04E7-840393D1FA9D}"/>
              </a:ext>
            </a:extLst>
          </p:cNvPr>
          <p:cNvSpPr txBox="1"/>
          <p:nvPr/>
        </p:nvSpPr>
        <p:spPr>
          <a:xfrm>
            <a:off x="163515" y="176470"/>
            <a:ext cx="6618286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Exercise: Prove that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B68359-88E9-AD18-1AF3-6DC4D4ADB45B}"/>
                  </a:ext>
                </a:extLst>
              </p:cNvPr>
              <p:cNvSpPr txBox="1"/>
              <p:nvPr/>
            </p:nvSpPr>
            <p:spPr>
              <a:xfrm>
                <a:off x="294996" y="1222216"/>
                <a:ext cx="8934450" cy="14413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m:rPr>
                        <m:nor/>
                      </m:rPr>
                      <a:rPr lang="en-CA" sz="6000" dirty="0"/>
                      <m:t> 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B68359-88E9-AD18-1AF3-6DC4D4AD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6" y="1222216"/>
                <a:ext cx="8934450" cy="14413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CB123F-3A30-3026-36C1-2066B416CE5D}"/>
                  </a:ext>
                </a:extLst>
              </p:cNvPr>
              <p:cNvSpPr txBox="1"/>
              <p:nvPr/>
            </p:nvSpPr>
            <p:spPr>
              <a:xfrm>
                <a:off x="3952937" y="2909210"/>
                <a:ext cx="6876367" cy="103958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is unitary: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CB123F-3A30-3026-36C1-2066B416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37" y="2909210"/>
                <a:ext cx="6876367" cy="1039580"/>
              </a:xfrm>
              <a:prstGeom prst="rect">
                <a:avLst/>
              </a:prstGeom>
              <a:blipFill>
                <a:blip r:embed="rId9"/>
                <a:stretch>
                  <a:fillRect l="-5319" t="-14620" r="-4610" b="-3918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F24017-C88F-71B0-2174-440E0CE7D9AC}"/>
                  </a:ext>
                </a:extLst>
              </p:cNvPr>
              <p:cNvSpPr txBox="1"/>
              <p:nvPr/>
            </p:nvSpPr>
            <p:spPr>
              <a:xfrm>
                <a:off x="2214764" y="4523476"/>
                <a:ext cx="7762471" cy="161948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0" dirty="0"/>
                  <a:t>Hint: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F24017-C88F-71B0-2174-440E0CE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64" y="4523476"/>
                <a:ext cx="7762471" cy="1619482"/>
              </a:xfrm>
              <a:prstGeom prst="rect">
                <a:avLst/>
              </a:prstGeom>
              <a:blipFill>
                <a:blip r:embed="rId10"/>
                <a:stretch>
                  <a:fillRect l="-5144" b="-22545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3E252A-6EDD-2E29-5B6C-AA9B512EEF38}"/>
                  </a:ext>
                </a:extLst>
              </p:cNvPr>
              <p:cNvSpPr txBox="1"/>
              <p:nvPr/>
            </p:nvSpPr>
            <p:spPr>
              <a:xfrm>
                <a:off x="9229446" y="1447344"/>
                <a:ext cx="2667558" cy="103958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3E252A-6EDD-2E29-5B6C-AA9B512E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446" y="1447344"/>
                <a:ext cx="2667558" cy="10395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930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5"/>
    </mc:Choice>
    <mc:Fallback xmlns="">
      <p:transition spd="slow" advTm="1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/>
              <p:nvPr/>
            </p:nvSpPr>
            <p:spPr>
              <a:xfrm>
                <a:off x="5864" y="1801095"/>
                <a:ext cx="6903356" cy="361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CA" sz="54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CA" sz="54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CA" sz="5400" dirty="0">
                    <a:solidFill>
                      <a:schemeClr val="bg1"/>
                    </a:solidFill>
                  </a:rPr>
                  <a:t> </a:t>
                </a:r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" y="1801095"/>
                <a:ext cx="6903356" cy="3612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3D611-1C9D-3065-D083-BC135A36B15C}"/>
                  </a:ext>
                </a:extLst>
              </p:cNvPr>
              <p:cNvSpPr txBox="1"/>
              <p:nvPr/>
            </p:nvSpPr>
            <p:spPr>
              <a:xfrm>
                <a:off x="121522" y="4806"/>
                <a:ext cx="1007022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6000" dirty="0"/>
                  <a:t>: </a:t>
                </a:r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3D611-1C9D-3065-D083-BC135A36B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22" y="4806"/>
                <a:ext cx="10070228" cy="1015663"/>
              </a:xfrm>
              <a:prstGeom prst="rect">
                <a:avLst/>
              </a:prstGeom>
              <a:blipFill>
                <a:blip r:embed="rId4"/>
                <a:stretch>
                  <a:fillRect l="-3692" t="-18675" r="-4298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7E1FE2-0A63-E876-4738-B34D60B8FA03}"/>
                  </a:ext>
                </a:extLst>
              </p:cNvPr>
              <p:cNvSpPr txBox="1"/>
              <p:nvPr/>
            </p:nvSpPr>
            <p:spPr>
              <a:xfrm>
                <a:off x="9951357" y="1774816"/>
                <a:ext cx="2240643" cy="361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7E1FE2-0A63-E876-4738-B34D60B8F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357" y="1774816"/>
                <a:ext cx="2240643" cy="3612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686C6D-1DFE-3B3F-3A92-243D112C8683}"/>
                  </a:ext>
                </a:extLst>
              </p:cNvPr>
              <p:cNvSpPr txBox="1"/>
              <p:nvPr/>
            </p:nvSpPr>
            <p:spPr>
              <a:xfrm>
                <a:off x="5562027" y="1787092"/>
                <a:ext cx="3808607" cy="361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5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686C6D-1DFE-3B3F-3A92-243D112C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027" y="1787092"/>
                <a:ext cx="3808607" cy="3612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50CD35-0C0A-E277-F3DB-E5D3127CD173}"/>
                  </a:ext>
                </a:extLst>
              </p:cNvPr>
              <p:cNvSpPr txBox="1"/>
              <p:nvPr/>
            </p:nvSpPr>
            <p:spPr>
              <a:xfrm>
                <a:off x="1397252" y="1730982"/>
                <a:ext cx="4620541" cy="3710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4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47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7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4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7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47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4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7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7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4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7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7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7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750CD35-0C0A-E277-F3DB-E5D3127CD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52" y="1730982"/>
                <a:ext cx="4620541" cy="3710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1AA9CC7-5696-D3EF-49EB-57818770E74B}"/>
              </a:ext>
            </a:extLst>
          </p:cNvPr>
          <p:cNvGrpSpPr/>
          <p:nvPr/>
        </p:nvGrpSpPr>
        <p:grpSpPr>
          <a:xfrm>
            <a:off x="15242" y="1730983"/>
            <a:ext cx="5304367" cy="5124121"/>
            <a:chOff x="15242" y="1730983"/>
            <a:chExt cx="5304367" cy="512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3787D1-252A-3A23-66ED-15492DA7210F}"/>
                    </a:ext>
                  </a:extLst>
                </p:cNvPr>
                <p:cNvSpPr txBox="1"/>
                <p:nvPr/>
              </p:nvSpPr>
              <p:spPr>
                <a:xfrm>
                  <a:off x="2915511" y="5365850"/>
                  <a:ext cx="2384265" cy="148925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3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GB" sz="3000" b="0" i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2×2</m:t>
                            </m:r>
                          </m:sup>
                        </m:sSup>
                      </m:oMath>
                    </m:oMathPara>
                  </a14:m>
                  <a:endParaRPr lang="en-CA" sz="3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3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</m:d>
                        <m:r>
                          <a:rPr lang="en-GB" sz="30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3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30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GB" sz="3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3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3787D1-252A-3A23-66ED-15492DA721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511" y="5365850"/>
                  <a:ext cx="2384265" cy="14892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99D519-DA40-C01D-02A9-4ED53671EBDB}"/>
                </a:ext>
              </a:extLst>
            </p:cNvPr>
            <p:cNvSpPr txBox="1"/>
            <p:nvPr/>
          </p:nvSpPr>
          <p:spPr>
            <a:xfrm>
              <a:off x="15242" y="5524608"/>
              <a:ext cx="30229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(this video)</a:t>
              </a:r>
              <a:endParaRPr lang="en-CA" sz="4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D8A285-0103-6A64-1EC6-D943F08696FE}"/>
                </a:ext>
              </a:extLst>
            </p:cNvPr>
            <p:cNvSpPr/>
            <p:nvPr/>
          </p:nvSpPr>
          <p:spPr>
            <a:xfrm>
              <a:off x="3038166" y="1730983"/>
              <a:ext cx="2281443" cy="5065062"/>
            </a:xfrm>
            <a:prstGeom prst="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24DDA4-BDF4-E32D-2196-F1757BD0B4C8}"/>
              </a:ext>
            </a:extLst>
          </p:cNvPr>
          <p:cNvGrpSpPr/>
          <p:nvPr/>
        </p:nvGrpSpPr>
        <p:grpSpPr>
          <a:xfrm>
            <a:off x="4755601" y="829679"/>
            <a:ext cx="6497216" cy="4602993"/>
            <a:chOff x="4755601" y="829679"/>
            <a:chExt cx="6497216" cy="460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25BE3F-6A02-778E-B526-C7202DD1C9C0}"/>
                </a:ext>
              </a:extLst>
            </p:cNvPr>
            <p:cNvSpPr txBox="1"/>
            <p:nvPr/>
          </p:nvSpPr>
          <p:spPr>
            <a:xfrm>
              <a:off x="4755601" y="829679"/>
              <a:ext cx="33843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>
                  <a:solidFill>
                    <a:srgbClr val="FF6600"/>
                  </a:solidFill>
                </a:rPr>
                <a:t>bivectors</a:t>
              </a:r>
              <a:endParaRPr lang="en-CA" sz="6000" b="1" dirty="0">
                <a:solidFill>
                  <a:srgbClr val="FF66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509BE0-7275-993E-AA84-D51D1F18399D}"/>
                </a:ext>
              </a:extLst>
            </p:cNvPr>
            <p:cNvSpPr txBox="1"/>
            <p:nvPr/>
          </p:nvSpPr>
          <p:spPr>
            <a:xfrm>
              <a:off x="7868491" y="952789"/>
              <a:ext cx="33843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(see video 11)</a:t>
              </a:r>
              <a:endParaRPr lang="en-CA" sz="4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FBE919-7BA1-9C71-4015-5DD499773120}"/>
                </a:ext>
              </a:extLst>
            </p:cNvPr>
            <p:cNvSpPr/>
            <p:nvPr/>
          </p:nvSpPr>
          <p:spPr>
            <a:xfrm>
              <a:off x="7415814" y="1945047"/>
              <a:ext cx="1701314" cy="3487625"/>
            </a:xfrm>
            <a:prstGeom prst="rect">
              <a:avLst/>
            </a:prstGeom>
            <a:noFill/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A82C90-D68F-DB1B-D206-6CC007EEA676}"/>
              </a:ext>
            </a:extLst>
          </p:cNvPr>
          <p:cNvGrpSpPr/>
          <p:nvPr/>
        </p:nvGrpSpPr>
        <p:grpSpPr>
          <a:xfrm>
            <a:off x="7197213" y="1899718"/>
            <a:ext cx="5018420" cy="4980200"/>
            <a:chOff x="7197213" y="1899718"/>
            <a:chExt cx="5018420" cy="49802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33C38D-3CB8-CD03-8B0B-3A03F25242C7}"/>
                </a:ext>
              </a:extLst>
            </p:cNvPr>
            <p:cNvSpPr txBox="1"/>
            <p:nvPr/>
          </p:nvSpPr>
          <p:spPr>
            <a:xfrm>
              <a:off x="7197213" y="5447664"/>
              <a:ext cx="50184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b="1" dirty="0">
                  <a:solidFill>
                    <a:srgbClr val="7030A0"/>
                  </a:solidFill>
                </a:rPr>
                <a:t>unit quaternions</a:t>
              </a:r>
              <a:endParaRPr lang="en-CA" sz="5400" b="1" dirty="0">
                <a:solidFill>
                  <a:srgbClr val="7030A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83220-A90E-B54D-985E-1DC2FEFF5883}"/>
                </a:ext>
              </a:extLst>
            </p:cNvPr>
            <p:cNvSpPr txBox="1"/>
            <p:nvPr/>
          </p:nvSpPr>
          <p:spPr>
            <a:xfrm>
              <a:off x="8610600" y="6110477"/>
              <a:ext cx="3581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(see video 6.1)</a:t>
              </a:r>
              <a:endParaRPr lang="en-CA" sz="4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C68609-7376-7AEC-60CC-2E45C237262C}"/>
                </a:ext>
              </a:extLst>
            </p:cNvPr>
            <p:cNvSpPr/>
            <p:nvPr/>
          </p:nvSpPr>
          <p:spPr>
            <a:xfrm>
              <a:off x="11276969" y="1899718"/>
              <a:ext cx="672614" cy="3487625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008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3"/>
    </mc:Choice>
    <mc:Fallback xmlns="">
      <p:transition spd="slow" advTm="13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/>
              <p:nvPr/>
            </p:nvSpPr>
            <p:spPr>
              <a:xfrm>
                <a:off x="-11956" y="840313"/>
                <a:ext cx="7399194" cy="5836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5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5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5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56" y="840313"/>
                <a:ext cx="7399194" cy="5836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3D611-1C9D-3065-D083-BC135A36B15C}"/>
                  </a:ext>
                </a:extLst>
              </p:cNvPr>
              <p:cNvSpPr txBox="1"/>
              <p:nvPr/>
            </p:nvSpPr>
            <p:spPr>
              <a:xfrm>
                <a:off x="121522" y="4806"/>
                <a:ext cx="103203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6000" dirty="0"/>
                  <a:t>: </a:t>
                </a:r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3D611-1C9D-3065-D083-BC135A36B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22" y="4806"/>
                <a:ext cx="10320336" cy="1015663"/>
              </a:xfrm>
              <a:prstGeom prst="rect">
                <a:avLst/>
              </a:prstGeom>
              <a:blipFill>
                <a:blip r:embed="rId4"/>
                <a:stretch>
                  <a:fillRect l="-3603" t="-18675" r="-3898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686C6D-1DFE-3B3F-3A92-243D112C8683}"/>
                  </a:ext>
                </a:extLst>
              </p:cNvPr>
              <p:cNvSpPr txBox="1"/>
              <p:nvPr/>
            </p:nvSpPr>
            <p:spPr>
              <a:xfrm>
                <a:off x="6761380" y="803785"/>
                <a:ext cx="5380628" cy="2070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400"/>
                      <m:t>𝟙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    </m:t>
                    </m:r>
                    <m:r>
                      <a:rPr lang="en-GB" sz="4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𝐢</m:t>
                    </m:r>
                    <m:r>
                      <a:rPr lang="en-GB" sz="4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686C6D-1DFE-3B3F-3A92-243D112C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380" y="803785"/>
                <a:ext cx="5380628" cy="20709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B0D2E3-9A72-BD72-E39C-40CF8488B854}"/>
                  </a:ext>
                </a:extLst>
              </p:cNvPr>
              <p:cNvSpPr txBox="1"/>
              <p:nvPr/>
            </p:nvSpPr>
            <p:spPr>
              <a:xfrm>
                <a:off x="6761380" y="2909616"/>
                <a:ext cx="5380628" cy="2070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400"/>
                      <m:t>𝟙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    </m:t>
                    </m:r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GB" sz="4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B0D2E3-9A72-BD72-E39C-40CF8488B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380" y="2909616"/>
                <a:ext cx="5380628" cy="20709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A015B7-7333-7A6B-BE63-8CB5141AD6F3}"/>
                  </a:ext>
                </a:extLst>
              </p:cNvPr>
              <p:cNvSpPr txBox="1"/>
              <p:nvPr/>
            </p:nvSpPr>
            <p:spPr>
              <a:xfrm>
                <a:off x="6944539" y="4969891"/>
                <a:ext cx="5156579" cy="1891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000"/>
                      <m:t>𝟙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40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    </m:t>
                    </m:r>
                    <m:r>
                      <a:rPr lang="en-GB" sz="40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GB" sz="4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A015B7-7333-7A6B-BE63-8CB5141AD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539" y="4969891"/>
                <a:ext cx="5156579" cy="18910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1BF0B2-15CC-67EF-C363-BE07A4A04BEE}"/>
              </a:ext>
            </a:extLst>
          </p:cNvPr>
          <p:cNvCxnSpPr>
            <a:cxnSpLocks/>
          </p:cNvCxnSpPr>
          <p:nvPr/>
        </p:nvCxnSpPr>
        <p:spPr>
          <a:xfrm>
            <a:off x="0" y="2890190"/>
            <a:ext cx="122103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3D5B2A-E50A-B928-7E3E-E3AAB6BC15FD}"/>
              </a:ext>
            </a:extLst>
          </p:cNvPr>
          <p:cNvCxnSpPr>
            <a:cxnSpLocks/>
          </p:cNvCxnSpPr>
          <p:nvPr/>
        </p:nvCxnSpPr>
        <p:spPr>
          <a:xfrm>
            <a:off x="-18330" y="4988941"/>
            <a:ext cx="122103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2681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77">
        <p:fade/>
      </p:transition>
    </mc:Choice>
    <mc:Fallback xmlns="">
      <p:transition spd="med" advTm="103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uiExpand="1" build="p"/>
      <p:bldP spid="29" grpId="0" uiExpand="1" build="p"/>
      <p:bldP spid="30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DBECD-3151-D9BA-F914-8E59AFB5A527}"/>
              </a:ext>
            </a:extLst>
          </p:cNvPr>
          <p:cNvGrpSpPr/>
          <p:nvPr/>
        </p:nvGrpSpPr>
        <p:grpSpPr>
          <a:xfrm>
            <a:off x="1" y="1656050"/>
            <a:ext cx="6172615" cy="1562094"/>
            <a:chOff x="1" y="5228991"/>
            <a:chExt cx="6172615" cy="1562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7DD1E0-7A77-11C0-C205-6712AB520465}"/>
                    </a:ext>
                  </a:extLst>
                </p:cNvPr>
                <p:cNvSpPr txBox="1"/>
                <p:nvPr/>
              </p:nvSpPr>
              <p:spPr>
                <a:xfrm>
                  <a:off x="1" y="5574833"/>
                  <a:ext cx="2343150" cy="87960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7DD1E0-7A77-11C0-C205-6712AB520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5574833"/>
                  <a:ext cx="2343150" cy="8796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8D591E-5AEF-E9D1-ECA8-7F72719C0300}"/>
                    </a:ext>
                  </a:extLst>
                </p:cNvPr>
                <p:cNvSpPr txBox="1"/>
                <p:nvPr/>
              </p:nvSpPr>
              <p:spPr>
                <a:xfrm>
                  <a:off x="2176873" y="5228991"/>
                  <a:ext cx="3995743" cy="156209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3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x-IV_mathan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5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35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35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x-IV_mathan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5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35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35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x-IV_mathan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5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35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x-IV_mathan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5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35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35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35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5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5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5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8D591E-5AEF-E9D1-ECA8-7F72719C03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73" y="5228991"/>
                  <a:ext cx="3995743" cy="156209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4E9E7F-0EBE-6454-5956-05E97B632CE2}"/>
              </a:ext>
            </a:extLst>
          </p:cNvPr>
          <p:cNvGrpSpPr/>
          <p:nvPr/>
        </p:nvGrpSpPr>
        <p:grpSpPr>
          <a:xfrm>
            <a:off x="6343650" y="1618988"/>
            <a:ext cx="6172615" cy="1530612"/>
            <a:chOff x="6511159" y="5228991"/>
            <a:chExt cx="6172615" cy="1530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0F941D8-5238-FD3E-B763-E2E6CC4D880C}"/>
                    </a:ext>
                  </a:extLst>
                </p:cNvPr>
                <p:cNvSpPr txBox="1"/>
                <p:nvPr/>
              </p:nvSpPr>
              <p:spPr>
                <a:xfrm>
                  <a:off x="6511159" y="5574833"/>
                  <a:ext cx="2343150" cy="87960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0F941D8-5238-FD3E-B763-E2E6CC4D8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159" y="5574833"/>
                  <a:ext cx="2343150" cy="8796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5A90F3-05B4-730D-A19A-EE5257DF4772}"/>
                    </a:ext>
                  </a:extLst>
                </p:cNvPr>
                <p:cNvSpPr txBox="1"/>
                <p:nvPr/>
              </p:nvSpPr>
              <p:spPr>
                <a:xfrm>
                  <a:off x="8688031" y="5228991"/>
                  <a:ext cx="3995743" cy="153061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2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2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200" dirty="0"/>
                    <a:t> 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5A90F3-05B4-730D-A19A-EE5257DF4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031" y="5228991"/>
                  <a:ext cx="3995743" cy="15306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F31976-8160-1DC2-3ECF-714EC176B229}"/>
              </a:ext>
            </a:extLst>
          </p:cNvPr>
          <p:cNvSpPr/>
          <p:nvPr/>
        </p:nvSpPr>
        <p:spPr>
          <a:xfrm>
            <a:off x="12192000" y="1035563"/>
            <a:ext cx="5314950" cy="358843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CE3947-BCA0-FB3E-7A6D-91ABEE227967}"/>
                  </a:ext>
                </a:extLst>
              </p:cNvPr>
              <p:cNvSpPr txBox="1"/>
              <p:nvPr/>
            </p:nvSpPr>
            <p:spPr>
              <a:xfrm>
                <a:off x="6229350" y="9765"/>
                <a:ext cx="59626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4800" dirty="0"/>
                  <a:t>: </a:t>
                </a:r>
                <a:endParaRPr lang="en-CA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CE3947-BCA0-FB3E-7A6D-91ABEE227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0" y="9765"/>
                <a:ext cx="5962650" cy="1569660"/>
              </a:xfrm>
              <a:prstGeom prst="rect">
                <a:avLst/>
              </a:prstGeom>
              <a:blipFill>
                <a:blip r:embed="rId7"/>
                <a:stretch>
                  <a:fillRect l="-2249" t="-8560" r="-3988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39BF73-CE52-8A55-D391-94BEDE7E57A5}"/>
                  </a:ext>
                </a:extLst>
              </p:cNvPr>
              <p:cNvSpPr txBox="1"/>
              <p:nvPr/>
            </p:nvSpPr>
            <p:spPr>
              <a:xfrm>
                <a:off x="-1" y="-1725"/>
                <a:ext cx="628608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Spin-1 representation of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4800" dirty="0"/>
                  <a:t>: </a:t>
                </a:r>
                <a:endParaRPr lang="en-CA" sz="4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39BF73-CE52-8A55-D391-94BEDE7E5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1725"/>
                <a:ext cx="6286085" cy="1569660"/>
              </a:xfrm>
              <a:prstGeom prst="rect">
                <a:avLst/>
              </a:prstGeom>
              <a:blipFill>
                <a:blip r:embed="rId8"/>
                <a:stretch>
                  <a:fillRect l="-3686" t="-8560" r="-5820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1DF9B3-C25D-3C2C-7B32-A0118D6A7F53}"/>
              </a:ext>
            </a:extLst>
          </p:cNvPr>
          <p:cNvCxnSpPr>
            <a:cxnSpLocks/>
          </p:cNvCxnSpPr>
          <p:nvPr/>
        </p:nvCxnSpPr>
        <p:spPr>
          <a:xfrm>
            <a:off x="6305550" y="0"/>
            <a:ext cx="0" cy="332105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B51B78-9EBA-D0C3-130F-F3D804806848}"/>
              </a:ext>
            </a:extLst>
          </p:cNvPr>
          <p:cNvCxnSpPr>
            <a:cxnSpLocks/>
          </p:cNvCxnSpPr>
          <p:nvPr/>
        </p:nvCxnSpPr>
        <p:spPr>
          <a:xfrm flipH="1">
            <a:off x="-1" y="3321050"/>
            <a:ext cx="1219200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5EB633-4DF2-919C-F09F-925AC7310C9D}"/>
              </a:ext>
            </a:extLst>
          </p:cNvPr>
          <p:cNvGrpSpPr/>
          <p:nvPr/>
        </p:nvGrpSpPr>
        <p:grpSpPr>
          <a:xfrm>
            <a:off x="7069729" y="3122947"/>
            <a:ext cx="4358094" cy="3671714"/>
            <a:chOff x="7069729" y="3122947"/>
            <a:chExt cx="4358094" cy="3671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55A69B-9C2E-406D-C1F9-1394C9820360}"/>
                    </a:ext>
                  </a:extLst>
                </p:cNvPr>
                <p:cNvSpPr txBox="1"/>
                <p:nvPr/>
              </p:nvSpPr>
              <p:spPr>
                <a:xfrm>
                  <a:off x="7069729" y="3834042"/>
                  <a:ext cx="4358094" cy="29606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CA" sz="44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4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4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955A69B-9C2E-406D-C1F9-1394C9820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729" y="3834042"/>
                  <a:ext cx="4358094" cy="296061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4BC52F2B-AB3B-65B4-AA52-19228C527AAA}"/>
                </a:ext>
              </a:extLst>
            </p:cNvPr>
            <p:cNvSpPr/>
            <p:nvPr/>
          </p:nvSpPr>
          <p:spPr>
            <a:xfrm rot="10800000">
              <a:off x="8858250" y="3122947"/>
              <a:ext cx="704850" cy="909202"/>
            </a:xfrm>
            <a:prstGeom prst="downArrow">
              <a:avLst>
                <a:gd name="adj1" fmla="val 44594"/>
                <a:gd name="adj2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08B98D-987C-D29F-1F2F-CC6AC8CB7B5C}"/>
              </a:ext>
            </a:extLst>
          </p:cNvPr>
          <p:cNvGrpSpPr/>
          <p:nvPr/>
        </p:nvGrpSpPr>
        <p:grpSpPr>
          <a:xfrm>
            <a:off x="0" y="3347999"/>
            <a:ext cx="7057815" cy="3477693"/>
            <a:chOff x="0" y="3347999"/>
            <a:chExt cx="7057815" cy="347769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371A5C-FD79-3295-C8A2-38D30F98A92F}"/>
                </a:ext>
              </a:extLst>
            </p:cNvPr>
            <p:cNvGrpSpPr/>
            <p:nvPr/>
          </p:nvGrpSpPr>
          <p:grpSpPr>
            <a:xfrm>
              <a:off x="802892" y="4184007"/>
              <a:ext cx="6254923" cy="2641685"/>
              <a:chOff x="802892" y="4145907"/>
              <a:chExt cx="6254923" cy="26416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737453D-8243-B76B-B5AE-11198FDBDF0C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92" y="4145907"/>
                    <a:ext cx="4444504" cy="2641685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oMath>
                      </m:oMathPara>
                    </a14:m>
                    <a:endParaRPr lang="en-GB" sz="4800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737453D-8243-B76B-B5AE-11198FDBDF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92" y="4145907"/>
                    <a:ext cx="4444504" cy="264168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Arrow: Down 32">
                <a:extLst>
                  <a:ext uri="{FF2B5EF4-FFF2-40B4-BE49-F238E27FC236}">
                    <a16:creationId xmlns:a16="http://schemas.microsoft.com/office/drawing/2014/main" id="{39EC28C8-17F3-934D-2259-E6221BDF3562}"/>
                  </a:ext>
                </a:extLst>
              </p:cNvPr>
              <p:cNvSpPr/>
              <p:nvPr/>
            </p:nvSpPr>
            <p:spPr>
              <a:xfrm rot="16200000">
                <a:off x="5672437" y="4600185"/>
                <a:ext cx="1342426" cy="1428331"/>
              </a:xfrm>
              <a:prstGeom prst="downArrow">
                <a:avLst>
                  <a:gd name="adj1" fmla="val 44594"/>
                  <a:gd name="adj2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A029869-6CC0-19EC-D104-2F28BF2CCC19}"/>
                    </a:ext>
                  </a:extLst>
                </p:cNvPr>
                <p:cNvSpPr txBox="1"/>
                <p:nvPr/>
              </p:nvSpPr>
              <p:spPr>
                <a:xfrm>
                  <a:off x="0" y="3347999"/>
                  <a:ext cx="609600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a14:m>
                  <a:r>
                    <a:rPr lang="en-GB" sz="4400" dirty="0"/>
                    <a:t> / </a:t>
                  </a:r>
                  <a14:m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𝔲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GB" sz="4400" dirty="0"/>
                    <a:t> Lie Algebras</a:t>
                  </a:r>
                  <a:endParaRPr lang="en-CA" sz="4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A029869-6CC0-19EC-D104-2F28BF2CCC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347999"/>
                  <a:ext cx="6096000" cy="769441"/>
                </a:xfrm>
                <a:prstGeom prst="rect">
                  <a:avLst/>
                </a:prstGeom>
                <a:blipFill>
                  <a:blip r:embed="rId11"/>
                  <a:stretch>
                    <a:fillRect t="-15873" r="-3900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BCDC3D-5FDD-4445-0907-EEE57E3043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2280" y="1681560"/>
              <a:ext cx="8945280" cy="5114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BCDC3D-5FDD-4445-0907-EEE57E3043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2920" y="1672200"/>
                <a:ext cx="8964000" cy="513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25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5"/>
    </mc:Choice>
    <mc:Fallback xmlns="">
      <p:transition spd="slow" advTm="35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/>
              <p:nvPr/>
            </p:nvSpPr>
            <p:spPr>
              <a:xfrm>
                <a:off x="278119" y="6001"/>
                <a:ext cx="119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u="sng" dirty="0"/>
                  <a:t>Lie Group</a:t>
                </a:r>
                <a:r>
                  <a:rPr lang="en-GB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3×3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dirty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func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9" y="6001"/>
                <a:ext cx="11913881" cy="1569660"/>
              </a:xfrm>
              <a:prstGeom prst="rect">
                <a:avLst/>
              </a:prstGeom>
              <a:blipFill>
                <a:blip r:embed="rId3"/>
                <a:stretch>
                  <a:fillRect l="-2354" t="-85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192ED-2A07-8D1F-3EA4-EB44FA1B99ED}"/>
                  </a:ext>
                </a:extLst>
              </p:cNvPr>
              <p:cNvSpPr txBox="1"/>
              <p:nvPr/>
            </p:nvSpPr>
            <p:spPr>
              <a:xfrm>
                <a:off x="278119" y="1736579"/>
                <a:ext cx="116281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u="sng" dirty="0"/>
                  <a:t>Lie Algebra</a:t>
                </a:r>
                <a:r>
                  <a:rPr lang="en-GB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3×3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b="0" i="0" dirty="0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</m:fNam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func>
                          <m:r>
                            <a:rPr lang="en-CA" sz="48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192ED-2A07-8D1F-3EA4-EB44FA1B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9" y="1736579"/>
                <a:ext cx="11628131" cy="1569660"/>
              </a:xfrm>
              <a:prstGeom prst="rect">
                <a:avLst/>
              </a:prstGeom>
              <a:blipFill>
                <a:blip r:embed="rId4"/>
                <a:stretch>
                  <a:fillRect l="-2412" t="-85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677D95-1FEC-E4FB-5242-51E1EE633025}"/>
                  </a:ext>
                </a:extLst>
              </p:cNvPr>
              <p:cNvSpPr txBox="1"/>
              <p:nvPr/>
            </p:nvSpPr>
            <p:spPr>
              <a:xfrm>
                <a:off x="576766" y="3453724"/>
                <a:ext cx="5515418" cy="32793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677D95-1FEC-E4FB-5242-51E1EE633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66" y="3453724"/>
                <a:ext cx="5515418" cy="3279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CC343C-3218-82B0-C126-06671BBAB383}"/>
                  </a:ext>
                </a:extLst>
              </p:cNvPr>
              <p:cNvSpPr txBox="1"/>
              <p:nvPr/>
            </p:nvSpPr>
            <p:spPr>
              <a:xfrm>
                <a:off x="6235059" y="3551762"/>
                <a:ext cx="584221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8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 algn="ctr"/>
                <a:r>
                  <a:rPr lang="en-CA" sz="4800" dirty="0"/>
                  <a:t>commutation relations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CC343C-3218-82B0-C126-06671BBA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59" y="3551762"/>
                <a:ext cx="5842211" cy="2062103"/>
              </a:xfrm>
              <a:prstGeom prst="rect">
                <a:avLst/>
              </a:prstGeom>
              <a:blipFill>
                <a:blip r:embed="rId6"/>
                <a:stretch>
                  <a:fillRect l="-4802" r="-4593" b="-150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6ADC357-593C-7FD2-D0BE-DF365C4EE4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00080" y="3123720"/>
              <a:ext cx="4624920" cy="176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6ADC357-593C-7FD2-D0BE-DF365C4EE4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0720" y="3114360"/>
                <a:ext cx="4643640" cy="1947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B1EE7DA-9002-E886-3898-787D1E43CE4F}"/>
              </a:ext>
            </a:extLst>
          </p:cNvPr>
          <p:cNvSpPr txBox="1"/>
          <p:nvPr/>
        </p:nvSpPr>
        <p:spPr>
          <a:xfrm>
            <a:off x="6928047" y="5568145"/>
            <a:ext cx="445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(Lie Bracket)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38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861">
        <p:fade/>
      </p:transition>
    </mc:Choice>
    <mc:Fallback xmlns="">
      <p:transition spd="med" advTm="23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6DA0CA-377A-C3C7-F947-B31E17E846EC}"/>
                  </a:ext>
                </a:extLst>
              </p:cNvPr>
              <p:cNvSpPr txBox="1"/>
              <p:nvPr/>
            </p:nvSpPr>
            <p:spPr>
              <a:xfrm>
                <a:off x="-26986" y="-83895"/>
                <a:ext cx="12218985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Spin-1 (3x3) representation of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6DA0CA-377A-C3C7-F947-B31E17E84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986" y="-83895"/>
                <a:ext cx="12218985" cy="1015663"/>
              </a:xfrm>
              <a:prstGeom prst="rect">
                <a:avLst/>
              </a:prstGeom>
              <a:blipFill>
                <a:blip r:embed="rId3"/>
                <a:stretch>
                  <a:fillRect l="-3044" t="-17964" b="-3952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5AC612-CE85-1507-FAEB-D1198ACA48A6}"/>
                  </a:ext>
                </a:extLst>
              </p:cNvPr>
              <p:cNvSpPr txBox="1"/>
              <p:nvPr/>
            </p:nvSpPr>
            <p:spPr>
              <a:xfrm>
                <a:off x="1" y="5574833"/>
                <a:ext cx="2343150" cy="8796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5AC612-CE85-1507-FAEB-D1198ACA4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574833"/>
                <a:ext cx="2343150" cy="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3FE6F0-A8A5-E88B-DFB0-06C05F5B3089}"/>
                  </a:ext>
                </a:extLst>
              </p:cNvPr>
              <p:cNvSpPr txBox="1"/>
              <p:nvPr/>
            </p:nvSpPr>
            <p:spPr>
              <a:xfrm>
                <a:off x="1" y="1238250"/>
                <a:ext cx="2343150" cy="8796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3FE6F0-A8A5-E88B-DFB0-06C05F5B3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38250"/>
                <a:ext cx="2343150" cy="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BE2B4-CF2D-5719-5648-BC4FC864B461}"/>
                  </a:ext>
                </a:extLst>
              </p:cNvPr>
              <p:cNvSpPr txBox="1"/>
              <p:nvPr/>
            </p:nvSpPr>
            <p:spPr>
              <a:xfrm>
                <a:off x="1" y="3361477"/>
                <a:ext cx="2343150" cy="8635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BE2B4-CF2D-5719-5648-BC4FC864B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361477"/>
                <a:ext cx="2343150" cy="863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87A5918-09DD-393B-B799-9ED910D98DF2}"/>
              </a:ext>
            </a:extLst>
          </p:cNvPr>
          <p:cNvGrpSpPr/>
          <p:nvPr/>
        </p:nvGrpSpPr>
        <p:grpSpPr>
          <a:xfrm>
            <a:off x="2176873" y="897451"/>
            <a:ext cx="3995743" cy="5893634"/>
            <a:chOff x="2176873" y="897451"/>
            <a:chExt cx="3995743" cy="5893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55455DB-9C4C-E94E-ED4F-7B11B727AE9E}"/>
                    </a:ext>
                  </a:extLst>
                </p:cNvPr>
                <p:cNvSpPr txBox="1"/>
                <p:nvPr/>
              </p:nvSpPr>
              <p:spPr>
                <a:xfrm>
                  <a:off x="2176873" y="5228991"/>
                  <a:ext cx="3995743" cy="156209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55455DB-9C4C-E94E-ED4F-7B11B727A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73" y="5228991"/>
                  <a:ext cx="3995743" cy="15620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2AD7EC2-4D0A-4F71-4F36-0A951081714F}"/>
                    </a:ext>
                  </a:extLst>
                </p:cNvPr>
                <p:cNvSpPr txBox="1"/>
                <p:nvPr/>
              </p:nvSpPr>
              <p:spPr>
                <a:xfrm>
                  <a:off x="2176873" y="897451"/>
                  <a:ext cx="3995743" cy="155734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2AD7EC2-4D0A-4F71-4F36-0A9510817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73" y="897451"/>
                  <a:ext cx="3995743" cy="155734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67E3DB0-6A46-175E-51C1-EF83BE857149}"/>
                    </a:ext>
                  </a:extLst>
                </p:cNvPr>
                <p:cNvSpPr txBox="1"/>
                <p:nvPr/>
              </p:nvSpPr>
              <p:spPr>
                <a:xfrm>
                  <a:off x="2176873" y="2976260"/>
                  <a:ext cx="3404777" cy="157632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x-IV_mathan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36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67E3DB0-6A46-175E-51C1-EF83BE857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73" y="2976260"/>
                  <a:ext cx="3404777" cy="1576329"/>
                </a:xfrm>
                <a:prstGeom prst="rect">
                  <a:avLst/>
                </a:prstGeom>
                <a:blipFill>
                  <a:blip r:embed="rId9"/>
                  <a:stretch>
                    <a:fillRect r="-14669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EC74F1-C81A-DC33-A9D9-7E93C6619DE7}"/>
              </a:ext>
            </a:extLst>
          </p:cNvPr>
          <p:cNvGrpSpPr/>
          <p:nvPr/>
        </p:nvGrpSpPr>
        <p:grpSpPr>
          <a:xfrm>
            <a:off x="8233586" y="852555"/>
            <a:ext cx="2881044" cy="6005445"/>
            <a:chOff x="8233586" y="852555"/>
            <a:chExt cx="2881044" cy="6005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296942D-B2A2-8D7B-504B-BEAE5DC3863E}"/>
                    </a:ext>
                  </a:extLst>
                </p:cNvPr>
                <p:cNvSpPr txBox="1"/>
                <p:nvPr/>
              </p:nvSpPr>
              <p:spPr>
                <a:xfrm>
                  <a:off x="8238821" y="852555"/>
                  <a:ext cx="2867330" cy="188295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IV_mathan" sz="4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4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296942D-B2A2-8D7B-504B-BEAE5DC38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8821" y="852555"/>
                  <a:ext cx="2867330" cy="18829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E7225C-748C-5E85-5249-A6DAA11964B8}"/>
                    </a:ext>
                  </a:extLst>
                </p:cNvPr>
                <p:cNvSpPr txBox="1"/>
                <p:nvPr/>
              </p:nvSpPr>
              <p:spPr>
                <a:xfrm>
                  <a:off x="8233586" y="3007074"/>
                  <a:ext cx="2867330" cy="188295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E7225C-748C-5E85-5249-A6DAA1196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586" y="3007074"/>
                  <a:ext cx="2867330" cy="18829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F2AFA56-7BEE-188A-0967-3CF4D4BC0E62}"/>
                    </a:ext>
                  </a:extLst>
                </p:cNvPr>
                <p:cNvSpPr txBox="1"/>
                <p:nvPr/>
              </p:nvSpPr>
              <p:spPr>
                <a:xfrm>
                  <a:off x="8247300" y="4975049"/>
                  <a:ext cx="2867330" cy="188295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F2AFA56-7BEE-188A-0967-3CF4D4BC0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300" y="4975049"/>
                  <a:ext cx="2867330" cy="188295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89B30C8-FB11-1BB3-989F-3485490C1961}"/>
              </a:ext>
            </a:extLst>
          </p:cNvPr>
          <p:cNvGrpSpPr/>
          <p:nvPr/>
        </p:nvGrpSpPr>
        <p:grpSpPr>
          <a:xfrm>
            <a:off x="6172616" y="1067850"/>
            <a:ext cx="2088397" cy="5691104"/>
            <a:chOff x="6172616" y="1067850"/>
            <a:chExt cx="2088397" cy="5691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662F5974-9120-914E-6CE9-10FBD97D0AEC}"/>
                    </a:ext>
                  </a:extLst>
                </p:cNvPr>
                <p:cNvSpPr/>
                <p:nvPr/>
              </p:nvSpPr>
              <p:spPr>
                <a:xfrm>
                  <a:off x="6177851" y="1067850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solidFill>
                  <a:srgbClr val="FFDFC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=360°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662F5974-9120-914E-6CE9-10FBD97D0A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851" y="1067850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6FEF6EE0-FB97-D8B4-6B83-AB78AD8D1BC6}"/>
                    </a:ext>
                  </a:extLst>
                </p:cNvPr>
                <p:cNvSpPr/>
                <p:nvPr/>
              </p:nvSpPr>
              <p:spPr>
                <a:xfrm>
                  <a:off x="6172616" y="3216461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solidFill>
                  <a:srgbClr val="FFDFC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=360°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6FEF6EE0-FB97-D8B4-6B83-AB78AD8D1B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16" y="3216461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Arrow: Right 15">
                  <a:extLst>
                    <a:ext uri="{FF2B5EF4-FFF2-40B4-BE49-F238E27FC236}">
                      <a16:creationId xmlns:a16="http://schemas.microsoft.com/office/drawing/2014/main" id="{97CA5A61-3F27-8C90-0146-C9FE17ADC14B}"/>
                    </a:ext>
                  </a:extLst>
                </p:cNvPr>
                <p:cNvSpPr/>
                <p:nvPr/>
              </p:nvSpPr>
              <p:spPr>
                <a:xfrm>
                  <a:off x="6186330" y="5246617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solidFill>
                  <a:srgbClr val="FFDFC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=360°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6" name="Arrow: Right 15">
                  <a:extLst>
                    <a:ext uri="{FF2B5EF4-FFF2-40B4-BE49-F238E27FC236}">
                      <a16:creationId xmlns:a16="http://schemas.microsoft.com/office/drawing/2014/main" id="{97CA5A61-3F27-8C90-0146-C9FE17ADC1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330" y="5246617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29998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03"/>
    </mc:Choice>
    <mc:Fallback xmlns="">
      <p:transition spd="slow" advTm="16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4541B-188A-67B2-04E7-840393D1FA9D}"/>
                  </a:ext>
                </a:extLst>
              </p:cNvPr>
              <p:cNvSpPr txBox="1"/>
              <p:nvPr/>
            </p:nvSpPr>
            <p:spPr>
              <a:xfrm>
                <a:off x="-26986" y="-83895"/>
                <a:ext cx="12218985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Spin-½ (2x2) representation of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D4541B-188A-67B2-04E7-840393D1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986" y="-83895"/>
                <a:ext cx="12218985" cy="1015663"/>
              </a:xfrm>
              <a:prstGeom prst="rect">
                <a:avLst/>
              </a:prstGeom>
              <a:blipFill>
                <a:blip r:embed="rId4"/>
                <a:stretch>
                  <a:fillRect l="-3044" t="-17964" b="-3952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989B2E-C821-777C-6258-B7D4EB9F6B5D}"/>
                  </a:ext>
                </a:extLst>
              </p:cNvPr>
              <p:cNvSpPr txBox="1"/>
              <p:nvPr/>
            </p:nvSpPr>
            <p:spPr>
              <a:xfrm>
                <a:off x="1" y="5574833"/>
                <a:ext cx="2343150" cy="8796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989B2E-C821-777C-6258-B7D4EB9F6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574833"/>
                <a:ext cx="2343150" cy="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28FE62-E1A4-01C8-AECE-D26FAB1BDD39}"/>
                  </a:ext>
                </a:extLst>
              </p:cNvPr>
              <p:cNvSpPr txBox="1"/>
              <p:nvPr/>
            </p:nvSpPr>
            <p:spPr>
              <a:xfrm>
                <a:off x="1" y="1238250"/>
                <a:ext cx="2343150" cy="8796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28FE62-E1A4-01C8-AECE-D26FAB1B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38250"/>
                <a:ext cx="2343150" cy="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CAB0B8-E8A2-800C-E12E-C4A63A8BB6A8}"/>
                  </a:ext>
                </a:extLst>
              </p:cNvPr>
              <p:cNvSpPr txBox="1"/>
              <p:nvPr/>
            </p:nvSpPr>
            <p:spPr>
              <a:xfrm>
                <a:off x="1" y="3361477"/>
                <a:ext cx="2343150" cy="8635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CAB0B8-E8A2-800C-E12E-C4A63A8B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361477"/>
                <a:ext cx="2343150" cy="8635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BFA41D2-5BC7-0937-01A4-AA6E8FD8835F}"/>
              </a:ext>
            </a:extLst>
          </p:cNvPr>
          <p:cNvGrpSpPr/>
          <p:nvPr/>
        </p:nvGrpSpPr>
        <p:grpSpPr>
          <a:xfrm>
            <a:off x="2176873" y="897451"/>
            <a:ext cx="3995743" cy="5930696"/>
            <a:chOff x="2176873" y="897451"/>
            <a:chExt cx="3995743" cy="5930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E29134-B70A-A211-DFEE-E77BF00BB3D0}"/>
                    </a:ext>
                  </a:extLst>
                </p:cNvPr>
                <p:cNvSpPr txBox="1"/>
                <p:nvPr/>
              </p:nvSpPr>
              <p:spPr>
                <a:xfrm>
                  <a:off x="2176873" y="5228991"/>
                  <a:ext cx="3995743" cy="159915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E29134-B70A-A211-DFEE-E77BF00BB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73" y="5228991"/>
                  <a:ext cx="3995743" cy="159915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666FBB-89F4-82C7-2A68-FEF8AF30107C}"/>
                    </a:ext>
                  </a:extLst>
                </p:cNvPr>
                <p:cNvSpPr txBox="1"/>
                <p:nvPr/>
              </p:nvSpPr>
              <p:spPr>
                <a:xfrm>
                  <a:off x="2176873" y="897451"/>
                  <a:ext cx="3995743" cy="185313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/>
                    <a:t> 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5666FBB-89F4-82C7-2A68-FEF8AF301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873" y="897451"/>
                  <a:ext cx="3995743" cy="185313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8E87C2-1812-0D73-910D-481E788825C9}"/>
                    </a:ext>
                  </a:extLst>
                </p:cNvPr>
                <p:cNvSpPr txBox="1"/>
                <p:nvPr/>
              </p:nvSpPr>
              <p:spPr>
                <a:xfrm>
                  <a:off x="2343151" y="2976260"/>
                  <a:ext cx="3404777" cy="195091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8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800" dirty="0"/>
                    <a:t> 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8E87C2-1812-0D73-910D-481E78882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151" y="2976260"/>
                  <a:ext cx="3404777" cy="195091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A36D80-134A-369D-2BF2-ABD08E96C578}"/>
              </a:ext>
            </a:extLst>
          </p:cNvPr>
          <p:cNvGrpSpPr/>
          <p:nvPr/>
        </p:nvGrpSpPr>
        <p:grpSpPr>
          <a:xfrm>
            <a:off x="8233585" y="931768"/>
            <a:ext cx="3418491" cy="5810752"/>
            <a:chOff x="8233585" y="931768"/>
            <a:chExt cx="3418491" cy="5810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35504A7-E922-F290-92B2-DEB1EFAF54C3}"/>
                    </a:ext>
                  </a:extLst>
                </p:cNvPr>
                <p:cNvSpPr txBox="1"/>
                <p:nvPr/>
              </p:nvSpPr>
              <p:spPr>
                <a:xfrm>
                  <a:off x="8238820" y="931768"/>
                  <a:ext cx="3404777" cy="163198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35504A7-E922-F290-92B2-DEB1EFAF54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8820" y="931768"/>
                  <a:ext cx="3404777" cy="16319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65001C1-3813-8F1A-8B0A-3174A1AAA5FB}"/>
                    </a:ext>
                  </a:extLst>
                </p:cNvPr>
                <p:cNvSpPr txBox="1"/>
                <p:nvPr/>
              </p:nvSpPr>
              <p:spPr>
                <a:xfrm>
                  <a:off x="8233585" y="3080379"/>
                  <a:ext cx="3404777" cy="163198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65001C1-3813-8F1A-8B0A-3174A1AAA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585" y="3080379"/>
                  <a:ext cx="3404777" cy="16319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0034D27-8620-C190-A7C1-84893984E85D}"/>
                    </a:ext>
                  </a:extLst>
                </p:cNvPr>
                <p:cNvSpPr txBox="1"/>
                <p:nvPr/>
              </p:nvSpPr>
              <p:spPr>
                <a:xfrm>
                  <a:off x="8247299" y="5110535"/>
                  <a:ext cx="3404777" cy="163198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0034D27-8620-C190-A7C1-84893984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299" y="5110535"/>
                  <a:ext cx="3404777" cy="163198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8BE458B-AD19-EA34-47CE-F339D5980AE1}"/>
              </a:ext>
            </a:extLst>
          </p:cNvPr>
          <p:cNvGrpSpPr/>
          <p:nvPr/>
        </p:nvGrpSpPr>
        <p:grpSpPr>
          <a:xfrm>
            <a:off x="6172616" y="1067850"/>
            <a:ext cx="2088397" cy="5691104"/>
            <a:chOff x="6172616" y="1067850"/>
            <a:chExt cx="2088397" cy="5691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Arrow: Right 29">
                  <a:extLst>
                    <a:ext uri="{FF2B5EF4-FFF2-40B4-BE49-F238E27FC236}">
                      <a16:creationId xmlns:a16="http://schemas.microsoft.com/office/drawing/2014/main" id="{73F45EAD-F8F2-4FC4-5821-D1CA41877B78}"/>
                    </a:ext>
                  </a:extLst>
                </p:cNvPr>
                <p:cNvSpPr/>
                <p:nvPr/>
              </p:nvSpPr>
              <p:spPr>
                <a:xfrm>
                  <a:off x="6177851" y="1067850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solidFill>
                  <a:srgbClr val="FFDFC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=360°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Arrow: Right 29">
                  <a:extLst>
                    <a:ext uri="{FF2B5EF4-FFF2-40B4-BE49-F238E27FC236}">
                      <a16:creationId xmlns:a16="http://schemas.microsoft.com/office/drawing/2014/main" id="{73F45EAD-F8F2-4FC4-5821-D1CA41877B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851" y="1067850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Arrow: Right 31">
                  <a:extLst>
                    <a:ext uri="{FF2B5EF4-FFF2-40B4-BE49-F238E27FC236}">
                      <a16:creationId xmlns:a16="http://schemas.microsoft.com/office/drawing/2014/main" id="{C7663B03-8339-BDAF-2676-37B8A6004AD9}"/>
                    </a:ext>
                  </a:extLst>
                </p:cNvPr>
                <p:cNvSpPr/>
                <p:nvPr/>
              </p:nvSpPr>
              <p:spPr>
                <a:xfrm>
                  <a:off x="6172616" y="3216461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solidFill>
                  <a:srgbClr val="FFDFC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=360°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2" name="Arrow: Right 31">
                  <a:extLst>
                    <a:ext uri="{FF2B5EF4-FFF2-40B4-BE49-F238E27FC236}">
                      <a16:creationId xmlns:a16="http://schemas.microsoft.com/office/drawing/2014/main" id="{C7663B03-8339-BDAF-2676-37B8A6004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16" y="3216461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DAE3D6C9-FD6B-DB7D-1FB1-D6473F83F800}"/>
                    </a:ext>
                  </a:extLst>
                </p:cNvPr>
                <p:cNvSpPr/>
                <p:nvPr/>
              </p:nvSpPr>
              <p:spPr>
                <a:xfrm>
                  <a:off x="6186330" y="5246617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solidFill>
                  <a:srgbClr val="FFDFC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=360°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DAE3D6C9-FD6B-DB7D-1FB1-D6473F83F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330" y="5246617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93746CC-86F6-121E-3456-F9689C0A24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16680" y="2741040"/>
              <a:ext cx="2489400" cy="411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93746CC-86F6-121E-3456-F9689C0A24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07320" y="2731680"/>
                <a:ext cx="2508120" cy="413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20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566">
        <p:fade/>
      </p:transition>
    </mc:Choice>
    <mc:Fallback xmlns="">
      <p:transition spd="med" advTm="185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E29134-B70A-A211-DFEE-E77BF00BB3D0}"/>
                  </a:ext>
                </a:extLst>
              </p:cNvPr>
              <p:cNvSpPr txBox="1"/>
              <p:nvPr/>
            </p:nvSpPr>
            <p:spPr>
              <a:xfrm>
                <a:off x="2176873" y="5228991"/>
                <a:ext cx="3995743" cy="15991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E29134-B70A-A211-DFEE-E77BF00BB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873" y="5228991"/>
                <a:ext cx="3995743" cy="1599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989B2E-C821-777C-6258-B7D4EB9F6B5D}"/>
                  </a:ext>
                </a:extLst>
              </p:cNvPr>
              <p:cNvSpPr txBox="1"/>
              <p:nvPr/>
            </p:nvSpPr>
            <p:spPr>
              <a:xfrm>
                <a:off x="1" y="5574833"/>
                <a:ext cx="2343150" cy="8796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989B2E-C821-777C-6258-B7D4EB9F6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574833"/>
                <a:ext cx="2343150" cy="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28FE62-E1A4-01C8-AECE-D26FAB1BDD39}"/>
                  </a:ext>
                </a:extLst>
              </p:cNvPr>
              <p:cNvSpPr txBox="1"/>
              <p:nvPr/>
            </p:nvSpPr>
            <p:spPr>
              <a:xfrm>
                <a:off x="1" y="1238250"/>
                <a:ext cx="2343150" cy="8796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28FE62-E1A4-01C8-AECE-D26FAB1B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38250"/>
                <a:ext cx="2343150" cy="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CAB0B8-E8A2-800C-E12E-C4A63A8BB6A8}"/>
                  </a:ext>
                </a:extLst>
              </p:cNvPr>
              <p:cNvSpPr txBox="1"/>
              <p:nvPr/>
            </p:nvSpPr>
            <p:spPr>
              <a:xfrm>
                <a:off x="1" y="3361477"/>
                <a:ext cx="2343150" cy="8635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CAB0B8-E8A2-800C-E12E-C4A63A8BB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361477"/>
                <a:ext cx="2343150" cy="8635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666FBB-89F4-82C7-2A68-FEF8AF30107C}"/>
                  </a:ext>
                </a:extLst>
              </p:cNvPr>
              <p:cNvSpPr txBox="1"/>
              <p:nvPr/>
            </p:nvSpPr>
            <p:spPr>
              <a:xfrm>
                <a:off x="2176873" y="897451"/>
                <a:ext cx="3995743" cy="18531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666FBB-89F4-82C7-2A68-FEF8AF30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873" y="897451"/>
                <a:ext cx="3995743" cy="18531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8E87C2-1812-0D73-910D-481E788825C9}"/>
                  </a:ext>
                </a:extLst>
              </p:cNvPr>
              <p:cNvSpPr txBox="1"/>
              <p:nvPr/>
            </p:nvSpPr>
            <p:spPr>
              <a:xfrm>
                <a:off x="2343151" y="2976260"/>
                <a:ext cx="3404777" cy="19509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800" dirty="0"/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8E87C2-1812-0D73-910D-481E78882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51" y="2976260"/>
                <a:ext cx="3404777" cy="19509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4E1024E-E182-4CFF-AB73-46F0D244E16F}"/>
              </a:ext>
            </a:extLst>
          </p:cNvPr>
          <p:cNvGrpSpPr/>
          <p:nvPr/>
        </p:nvGrpSpPr>
        <p:grpSpPr>
          <a:xfrm>
            <a:off x="8335774" y="931768"/>
            <a:ext cx="2469186" cy="5810752"/>
            <a:chOff x="8335774" y="931768"/>
            <a:chExt cx="2469186" cy="5810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35504A7-E922-F290-92B2-DEB1EFAF54C3}"/>
                    </a:ext>
                  </a:extLst>
                </p:cNvPr>
                <p:cNvSpPr txBox="1"/>
                <p:nvPr/>
              </p:nvSpPr>
              <p:spPr>
                <a:xfrm>
                  <a:off x="8341009" y="931768"/>
                  <a:ext cx="2455472" cy="163198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35504A7-E922-F290-92B2-DEB1EFAF54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1009" y="931768"/>
                  <a:ext cx="2455472" cy="163198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65001C1-3813-8F1A-8B0A-3174A1AAA5FB}"/>
                    </a:ext>
                  </a:extLst>
                </p:cNvPr>
                <p:cNvSpPr txBox="1"/>
                <p:nvPr/>
              </p:nvSpPr>
              <p:spPr>
                <a:xfrm>
                  <a:off x="8335774" y="3080379"/>
                  <a:ext cx="2455472" cy="163198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65001C1-3813-8F1A-8B0A-3174A1AAA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5774" y="3080379"/>
                  <a:ext cx="2455472" cy="16319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0034D27-8620-C190-A7C1-84893984E85D}"/>
                    </a:ext>
                  </a:extLst>
                </p:cNvPr>
                <p:cNvSpPr txBox="1"/>
                <p:nvPr/>
              </p:nvSpPr>
              <p:spPr>
                <a:xfrm>
                  <a:off x="8349488" y="5110535"/>
                  <a:ext cx="2455472" cy="163198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0034D27-8620-C190-A7C1-84893984E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9488" y="5110535"/>
                  <a:ext cx="2455472" cy="16319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7D41E1-0B9C-E096-F35D-59A34CDFBC34}"/>
              </a:ext>
            </a:extLst>
          </p:cNvPr>
          <p:cNvGrpSpPr/>
          <p:nvPr/>
        </p:nvGrpSpPr>
        <p:grpSpPr>
          <a:xfrm>
            <a:off x="6172616" y="1067850"/>
            <a:ext cx="2088397" cy="5691104"/>
            <a:chOff x="6172616" y="1067850"/>
            <a:chExt cx="2088397" cy="5691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Arrow: Right 29">
                  <a:extLst>
                    <a:ext uri="{FF2B5EF4-FFF2-40B4-BE49-F238E27FC236}">
                      <a16:creationId xmlns:a16="http://schemas.microsoft.com/office/drawing/2014/main" id="{73F45EAD-F8F2-4FC4-5821-D1CA41877B78}"/>
                    </a:ext>
                  </a:extLst>
                </p:cNvPr>
                <p:cNvSpPr/>
                <p:nvPr/>
              </p:nvSpPr>
              <p:spPr>
                <a:xfrm>
                  <a:off x="6177851" y="1067850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solidFill>
                  <a:srgbClr val="FFDFC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=720°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Arrow: Right 29">
                  <a:extLst>
                    <a:ext uri="{FF2B5EF4-FFF2-40B4-BE49-F238E27FC236}">
                      <a16:creationId xmlns:a16="http://schemas.microsoft.com/office/drawing/2014/main" id="{73F45EAD-F8F2-4FC4-5821-D1CA41877B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851" y="1067850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Arrow: Right 31">
                  <a:extLst>
                    <a:ext uri="{FF2B5EF4-FFF2-40B4-BE49-F238E27FC236}">
                      <a16:creationId xmlns:a16="http://schemas.microsoft.com/office/drawing/2014/main" id="{C7663B03-8339-BDAF-2676-37B8A6004AD9}"/>
                    </a:ext>
                  </a:extLst>
                </p:cNvPr>
                <p:cNvSpPr/>
                <p:nvPr/>
              </p:nvSpPr>
              <p:spPr>
                <a:xfrm>
                  <a:off x="6172616" y="3216461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solidFill>
                  <a:srgbClr val="FFDFC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=720°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2" name="Arrow: Right 31">
                  <a:extLst>
                    <a:ext uri="{FF2B5EF4-FFF2-40B4-BE49-F238E27FC236}">
                      <a16:creationId xmlns:a16="http://schemas.microsoft.com/office/drawing/2014/main" id="{C7663B03-8339-BDAF-2676-37B8A6004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16" y="3216461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DAE3D6C9-FD6B-DB7D-1FB1-D6473F83F800}"/>
                    </a:ext>
                  </a:extLst>
                </p:cNvPr>
                <p:cNvSpPr/>
                <p:nvPr/>
              </p:nvSpPr>
              <p:spPr>
                <a:xfrm>
                  <a:off x="6186330" y="5246617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solidFill>
                  <a:srgbClr val="FFDFC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=720°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4" name="Arrow: Right 33">
                  <a:extLst>
                    <a:ext uri="{FF2B5EF4-FFF2-40B4-BE49-F238E27FC236}">
                      <a16:creationId xmlns:a16="http://schemas.microsoft.com/office/drawing/2014/main" id="{DAE3D6C9-FD6B-DB7D-1FB1-D6473F83F8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330" y="5246617"/>
                  <a:ext cx="2074683" cy="1512337"/>
                </a:xfrm>
                <a:prstGeom prst="rightArrow">
                  <a:avLst>
                    <a:gd name="adj1" fmla="val 67635"/>
                    <a:gd name="adj2" fmla="val 50000"/>
                  </a:avLst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58A37-0999-0546-DD84-6B88E6E34C32}"/>
                  </a:ext>
                </a:extLst>
              </p:cNvPr>
              <p:cNvSpPr txBox="1"/>
              <p:nvPr/>
            </p:nvSpPr>
            <p:spPr>
              <a:xfrm>
                <a:off x="-26986" y="-83895"/>
                <a:ext cx="12218985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Spin-½ (2x2) representation of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E58A37-0999-0546-DD84-6B88E6E3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986" y="-83895"/>
                <a:ext cx="12218985" cy="1015663"/>
              </a:xfrm>
              <a:prstGeom prst="rect">
                <a:avLst/>
              </a:prstGeom>
              <a:blipFill>
                <a:blip r:embed="rId16"/>
                <a:stretch>
                  <a:fillRect l="-3044" t="-17964" b="-3952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4C12AC0-2A1C-74AF-EAF4-F1C23023DE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68160" y="1329120"/>
              <a:ext cx="3803040" cy="5362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4C12AC0-2A1C-74AF-EAF4-F1C23023DE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58800" y="1319760"/>
                <a:ext cx="3821760" cy="538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657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774">
        <p:fade/>
      </p:transition>
    </mc:Choice>
    <mc:Fallback xmlns="">
      <p:transition spd="med" advTm="14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8AC24-0604-0DA0-7756-62CFD24F6B6A}"/>
                  </a:ext>
                </a:extLst>
              </p:cNvPr>
              <p:cNvSpPr txBox="1"/>
              <p:nvPr/>
            </p:nvSpPr>
            <p:spPr>
              <a:xfrm>
                <a:off x="58244" y="57150"/>
                <a:ext cx="1206673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𝑺𝑼</m:t>
                    </m:r>
                    <m:r>
                      <a:rPr lang="en-GB" sz="4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4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4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4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48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4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4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8AC24-0604-0DA0-7756-62CFD24F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4" y="57150"/>
                <a:ext cx="12066730" cy="830997"/>
              </a:xfrm>
              <a:prstGeom prst="rect">
                <a:avLst/>
              </a:prstGeom>
              <a:blipFill>
                <a:blip r:embed="rId4"/>
                <a:stretch>
                  <a:fillRect t="-13287" b="-34266"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43DC2CA-45D3-7472-859C-CC94E1E43E3F}"/>
              </a:ext>
            </a:extLst>
          </p:cNvPr>
          <p:cNvGrpSpPr/>
          <p:nvPr/>
        </p:nvGrpSpPr>
        <p:grpSpPr>
          <a:xfrm rot="5400000">
            <a:off x="842302" y="2412280"/>
            <a:ext cx="4300355" cy="4309626"/>
            <a:chOff x="6845620" y="2157568"/>
            <a:chExt cx="4503485" cy="451319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40A2DB-F6B3-2109-B4A0-65A334E15E8F}"/>
                </a:ext>
              </a:extLst>
            </p:cNvPr>
            <p:cNvSpPr/>
            <p:nvPr/>
          </p:nvSpPr>
          <p:spPr>
            <a:xfrm>
              <a:off x="6845620" y="2157568"/>
              <a:ext cx="4503485" cy="450348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097EB98-4B46-CCD8-4CDA-45F9C5CC5DE7}"/>
                </a:ext>
              </a:extLst>
            </p:cNvPr>
            <p:cNvSpPr/>
            <p:nvPr/>
          </p:nvSpPr>
          <p:spPr>
            <a:xfrm rot="16200000">
              <a:off x="6845621" y="3506516"/>
              <a:ext cx="4503483" cy="1825005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B4F8DB-5D87-8EE3-34BC-C8125775D748}"/>
                </a:ext>
              </a:extLst>
            </p:cNvPr>
            <p:cNvSpPr/>
            <p:nvPr/>
          </p:nvSpPr>
          <p:spPr>
            <a:xfrm>
              <a:off x="8988855" y="4317429"/>
              <a:ext cx="217014" cy="2170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215DBA-95B4-4B32-51E8-B5FD6955217F}"/>
              </a:ext>
            </a:extLst>
          </p:cNvPr>
          <p:cNvGrpSpPr/>
          <p:nvPr/>
        </p:nvGrpSpPr>
        <p:grpSpPr>
          <a:xfrm flipH="1">
            <a:off x="4131590" y="5827920"/>
            <a:ext cx="1900659" cy="1094308"/>
            <a:chOff x="-700168" y="3983622"/>
            <a:chExt cx="2058074" cy="11849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E4F199-6F5A-C81A-098E-63A3BB91A5EA}"/>
                </a:ext>
              </a:extLst>
            </p:cNvPr>
            <p:cNvSpPr/>
            <p:nvPr/>
          </p:nvSpPr>
          <p:spPr>
            <a:xfrm rot="1800000">
              <a:off x="736726" y="4119430"/>
              <a:ext cx="621180" cy="6211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E23596-DFB2-4995-2EC3-2A89C1AFDD48}"/>
                    </a:ext>
                  </a:extLst>
                </p:cNvPr>
                <p:cNvSpPr txBox="1"/>
                <p:nvPr/>
              </p:nvSpPr>
              <p:spPr>
                <a:xfrm>
                  <a:off x="-700168" y="3983622"/>
                  <a:ext cx="1323210" cy="11849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6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E23596-DFB2-4995-2EC3-2A89C1AFD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00168" y="3983622"/>
                  <a:ext cx="1323210" cy="1184940"/>
                </a:xfrm>
                <a:prstGeom prst="rect">
                  <a:avLst/>
                </a:prstGeom>
                <a:blipFill>
                  <a:blip r:embed="rId5"/>
                  <a:stretch>
                    <a:fillRect l="-3483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E15D51-1101-9061-B777-1CC1767D04C7}"/>
              </a:ext>
            </a:extLst>
          </p:cNvPr>
          <p:cNvGrpSpPr/>
          <p:nvPr/>
        </p:nvGrpSpPr>
        <p:grpSpPr>
          <a:xfrm flipH="1">
            <a:off x="167766" y="2080895"/>
            <a:ext cx="1710099" cy="1196933"/>
            <a:chOff x="6355536" y="2175171"/>
            <a:chExt cx="1851732" cy="129606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3D5450-2715-D29C-A7AC-DD5D4D250E12}"/>
                </a:ext>
              </a:extLst>
            </p:cNvPr>
            <p:cNvSpPr/>
            <p:nvPr/>
          </p:nvSpPr>
          <p:spPr>
            <a:xfrm rot="1800000">
              <a:off x="6355536" y="2850055"/>
              <a:ext cx="621180" cy="62118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572A17-E8F1-18BB-A9A8-0FAC9176161D}"/>
                    </a:ext>
                  </a:extLst>
                </p:cNvPr>
                <p:cNvSpPr txBox="1"/>
                <p:nvPr/>
              </p:nvSpPr>
              <p:spPr>
                <a:xfrm>
                  <a:off x="6884058" y="2175171"/>
                  <a:ext cx="1323210" cy="11849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6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572A17-E8F1-18BB-A9A8-0FAC91761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058" y="2175171"/>
                  <a:ext cx="1323210" cy="1184940"/>
                </a:xfrm>
                <a:prstGeom prst="rect">
                  <a:avLst/>
                </a:prstGeom>
                <a:blipFill>
                  <a:blip r:embed="rId6"/>
                  <a:stretch>
                    <a:fillRect l="-4000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Arc 14">
            <a:extLst>
              <a:ext uri="{FF2B5EF4-FFF2-40B4-BE49-F238E27FC236}">
                <a16:creationId xmlns:a16="http://schemas.microsoft.com/office/drawing/2014/main" id="{D58B92AF-9023-8680-87AA-06E99615ECBC}"/>
              </a:ext>
            </a:extLst>
          </p:cNvPr>
          <p:cNvSpPr/>
          <p:nvPr/>
        </p:nvSpPr>
        <p:spPr>
          <a:xfrm rot="10800000">
            <a:off x="6512768" y="4027309"/>
            <a:ext cx="5281100" cy="2176035"/>
          </a:xfrm>
          <a:prstGeom prst="arc">
            <a:avLst>
              <a:gd name="adj1" fmla="val 21569961"/>
              <a:gd name="adj2" fmla="val 10875905"/>
            </a:avLst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5A37DA-2294-B575-6C31-E7B8950DE3B3}"/>
              </a:ext>
            </a:extLst>
          </p:cNvPr>
          <p:cNvGrpSpPr/>
          <p:nvPr/>
        </p:nvGrpSpPr>
        <p:grpSpPr>
          <a:xfrm rot="5400000">
            <a:off x="7717047" y="3642583"/>
            <a:ext cx="2926181" cy="2932488"/>
            <a:chOff x="6845620" y="2157568"/>
            <a:chExt cx="4503485" cy="451319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B22A75-5922-6583-5EC5-6CA5614B2C9D}"/>
                </a:ext>
              </a:extLst>
            </p:cNvPr>
            <p:cNvSpPr/>
            <p:nvPr/>
          </p:nvSpPr>
          <p:spPr>
            <a:xfrm>
              <a:off x="6845620" y="2157568"/>
              <a:ext cx="4503485" cy="450348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AF0BBE-8068-D5D2-8F48-0D5D98BD3732}"/>
                </a:ext>
              </a:extLst>
            </p:cNvPr>
            <p:cNvSpPr/>
            <p:nvPr/>
          </p:nvSpPr>
          <p:spPr>
            <a:xfrm rot="16200000">
              <a:off x="6845621" y="3506516"/>
              <a:ext cx="4503483" cy="1825005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468FD7-1809-8C44-5EF8-EDCF6880065C}"/>
                </a:ext>
              </a:extLst>
            </p:cNvPr>
            <p:cNvSpPr/>
            <p:nvPr/>
          </p:nvSpPr>
          <p:spPr>
            <a:xfrm>
              <a:off x="8988855" y="4317429"/>
              <a:ext cx="217014" cy="2170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4675A3-91E1-B192-9A31-606F537E0391}"/>
              </a:ext>
            </a:extLst>
          </p:cNvPr>
          <p:cNvCxnSpPr>
            <a:cxnSpLocks/>
          </p:cNvCxnSpPr>
          <p:nvPr/>
        </p:nvCxnSpPr>
        <p:spPr>
          <a:xfrm>
            <a:off x="7421893" y="3101439"/>
            <a:ext cx="2720156" cy="3133474"/>
          </a:xfrm>
          <a:prstGeom prst="straightConnector1">
            <a:avLst/>
          </a:prstGeom>
          <a:ln w="127000">
            <a:solidFill>
              <a:srgbClr val="39E74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EA22B6-7169-D70B-7BB8-FBA5EF45062F}"/>
              </a:ext>
            </a:extLst>
          </p:cNvPr>
          <p:cNvGrpSpPr/>
          <p:nvPr/>
        </p:nvGrpSpPr>
        <p:grpSpPr>
          <a:xfrm flipH="1">
            <a:off x="9955246" y="6046172"/>
            <a:ext cx="1217105" cy="907941"/>
            <a:chOff x="-578908" y="4109995"/>
            <a:chExt cx="1936814" cy="144483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24CE5E8-33B1-FF0E-0315-D16E04FEC874}"/>
                </a:ext>
              </a:extLst>
            </p:cNvPr>
            <p:cNvSpPr/>
            <p:nvPr/>
          </p:nvSpPr>
          <p:spPr>
            <a:xfrm rot="1800000">
              <a:off x="736726" y="4119430"/>
              <a:ext cx="621180" cy="6211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506C1B-227D-6EF4-1916-105CB5245FCB}"/>
                    </a:ext>
                  </a:extLst>
                </p:cNvPr>
                <p:cNvSpPr txBox="1"/>
                <p:nvPr/>
              </p:nvSpPr>
              <p:spPr>
                <a:xfrm>
                  <a:off x="-578908" y="4109995"/>
                  <a:ext cx="1323209" cy="144483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48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506C1B-227D-6EF4-1916-105CB5245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78908" y="4109995"/>
                  <a:ext cx="1323209" cy="1444833"/>
                </a:xfrm>
                <a:prstGeom prst="rect">
                  <a:avLst/>
                </a:prstGeom>
                <a:blipFill>
                  <a:blip r:embed="rId7"/>
                  <a:stretch>
                    <a:fillRect l="-7299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8C1D74-BAA5-5F52-600B-F490F2689AC2}"/>
              </a:ext>
            </a:extLst>
          </p:cNvPr>
          <p:cNvGrpSpPr/>
          <p:nvPr/>
        </p:nvGrpSpPr>
        <p:grpSpPr>
          <a:xfrm>
            <a:off x="7149889" y="3536368"/>
            <a:ext cx="1271808" cy="907941"/>
            <a:chOff x="7149889" y="2297503"/>
            <a:chExt cx="1271808" cy="90794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5A62DD-3BEB-C015-C77F-CC9721E306C5}"/>
                </a:ext>
              </a:extLst>
            </p:cNvPr>
            <p:cNvSpPr/>
            <p:nvPr/>
          </p:nvSpPr>
          <p:spPr>
            <a:xfrm rot="19800000" flipH="1">
              <a:off x="8031344" y="2602327"/>
              <a:ext cx="390353" cy="39035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F16E004-2806-064A-8E31-895B6AEDBA5B}"/>
                    </a:ext>
                  </a:extLst>
                </p:cNvPr>
                <p:cNvSpPr txBox="1"/>
                <p:nvPr/>
              </p:nvSpPr>
              <p:spPr>
                <a:xfrm flipH="1">
                  <a:off x="7149889" y="2297503"/>
                  <a:ext cx="831512" cy="9079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4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F16E004-2806-064A-8E31-895B6AEDBA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149889" y="2297503"/>
                  <a:ext cx="831512" cy="907941"/>
                </a:xfrm>
                <a:prstGeom prst="rect">
                  <a:avLst/>
                </a:prstGeom>
                <a:blipFill>
                  <a:blip r:embed="rId8"/>
                  <a:stretch>
                    <a:fillRect l="-7353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C044A2-7C93-41A7-E6BC-8605DF363603}"/>
              </a:ext>
            </a:extLst>
          </p:cNvPr>
          <p:cNvGrpSpPr/>
          <p:nvPr/>
        </p:nvGrpSpPr>
        <p:grpSpPr>
          <a:xfrm>
            <a:off x="6471809" y="2357803"/>
            <a:ext cx="5338306" cy="5312559"/>
            <a:chOff x="7224596" y="3550393"/>
            <a:chExt cx="4357697" cy="433667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B8CC0F-6BF6-7EDD-87FD-965EEF904F7C}"/>
                </a:ext>
              </a:extLst>
            </p:cNvPr>
            <p:cNvSpPr/>
            <p:nvPr/>
          </p:nvSpPr>
          <p:spPr>
            <a:xfrm>
              <a:off x="7224596" y="3564920"/>
              <a:ext cx="4357697" cy="3121068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50319 h 3121068"/>
                <a:gd name="connsiteX1" fmla="*/ 231828 w 4388958"/>
                <a:gd name="connsiteY1" fmla="*/ 1221619 h 3121068"/>
                <a:gd name="connsiteX2" fmla="*/ 1165278 w 4388958"/>
                <a:gd name="connsiteY2" fmla="*/ 250069 h 3121068"/>
                <a:gd name="connsiteX3" fmla="*/ 2174928 w 4388958"/>
                <a:gd name="connsiteY3" fmla="*/ 2419 h 3121068"/>
                <a:gd name="connsiteX4" fmla="*/ 3422703 w 4388958"/>
                <a:gd name="connsiteY4" fmla="*/ 354844 h 3121068"/>
                <a:gd name="connsiteX5" fmla="*/ 4222803 w 4388958"/>
                <a:gd name="connsiteY5" fmla="*/ 1354969 h 3121068"/>
                <a:gd name="connsiteX6" fmla="*/ 4356153 w 4388958"/>
                <a:gd name="connsiteY6" fmla="*/ 2259844 h 3121068"/>
                <a:gd name="connsiteX7" fmla="*/ 3784653 w 4388958"/>
                <a:gd name="connsiteY7" fmla="*/ 2840869 h 3121068"/>
                <a:gd name="connsiteX8" fmla="*/ 2803578 w 4388958"/>
                <a:gd name="connsiteY8" fmla="*/ 3078994 h 3121068"/>
                <a:gd name="connsiteX9" fmla="*/ 2203503 w 4388958"/>
                <a:gd name="connsiteY9" fmla="*/ 3117094 h 3121068"/>
                <a:gd name="connsiteX10" fmla="*/ 1231953 w 4388958"/>
                <a:gd name="connsiteY10" fmla="*/ 3031369 h 3121068"/>
                <a:gd name="connsiteX11" fmla="*/ 498528 w 4388958"/>
                <a:gd name="connsiteY11" fmla="*/ 2783719 h 3121068"/>
                <a:gd name="connsiteX12" fmla="*/ 12753 w 4388958"/>
                <a:gd name="connsiteY12" fmla="*/ 2250319 h 3121068"/>
                <a:gd name="connsiteX0" fmla="*/ 8883 w 4385088"/>
                <a:gd name="connsiteY0" fmla="*/ 2250319 h 3121068"/>
                <a:gd name="connsiteX1" fmla="*/ 227958 w 4385088"/>
                <a:gd name="connsiteY1" fmla="*/ 1221619 h 3121068"/>
                <a:gd name="connsiteX2" fmla="*/ 1161408 w 4385088"/>
                <a:gd name="connsiteY2" fmla="*/ 250069 h 3121068"/>
                <a:gd name="connsiteX3" fmla="*/ 2171058 w 4385088"/>
                <a:gd name="connsiteY3" fmla="*/ 2419 h 3121068"/>
                <a:gd name="connsiteX4" fmla="*/ 3418833 w 4385088"/>
                <a:gd name="connsiteY4" fmla="*/ 354844 h 3121068"/>
                <a:gd name="connsiteX5" fmla="*/ 4218933 w 4385088"/>
                <a:gd name="connsiteY5" fmla="*/ 1354969 h 3121068"/>
                <a:gd name="connsiteX6" fmla="*/ 4352283 w 4385088"/>
                <a:gd name="connsiteY6" fmla="*/ 2259844 h 3121068"/>
                <a:gd name="connsiteX7" fmla="*/ 3780783 w 4385088"/>
                <a:gd name="connsiteY7" fmla="*/ 2840869 h 3121068"/>
                <a:gd name="connsiteX8" fmla="*/ 2799708 w 4385088"/>
                <a:gd name="connsiteY8" fmla="*/ 3078994 h 3121068"/>
                <a:gd name="connsiteX9" fmla="*/ 2199633 w 4385088"/>
                <a:gd name="connsiteY9" fmla="*/ 3117094 h 3121068"/>
                <a:gd name="connsiteX10" fmla="*/ 1228083 w 4385088"/>
                <a:gd name="connsiteY10" fmla="*/ 3031369 h 3121068"/>
                <a:gd name="connsiteX11" fmla="*/ 494658 w 4385088"/>
                <a:gd name="connsiteY11" fmla="*/ 2783719 h 3121068"/>
                <a:gd name="connsiteX12" fmla="*/ 8883 w 4385088"/>
                <a:gd name="connsiteY12" fmla="*/ 2250319 h 3121068"/>
                <a:gd name="connsiteX0" fmla="*/ 8883 w 4362584"/>
                <a:gd name="connsiteY0" fmla="*/ 2250319 h 3121068"/>
                <a:gd name="connsiteX1" fmla="*/ 227958 w 4362584"/>
                <a:gd name="connsiteY1" fmla="*/ 1221619 h 3121068"/>
                <a:gd name="connsiteX2" fmla="*/ 1161408 w 4362584"/>
                <a:gd name="connsiteY2" fmla="*/ 250069 h 3121068"/>
                <a:gd name="connsiteX3" fmla="*/ 2171058 w 4362584"/>
                <a:gd name="connsiteY3" fmla="*/ 2419 h 3121068"/>
                <a:gd name="connsiteX4" fmla="*/ 3418833 w 4362584"/>
                <a:gd name="connsiteY4" fmla="*/ 354844 h 3121068"/>
                <a:gd name="connsiteX5" fmla="*/ 4218933 w 4362584"/>
                <a:gd name="connsiteY5" fmla="*/ 1354969 h 3121068"/>
                <a:gd name="connsiteX6" fmla="*/ 4352283 w 4362584"/>
                <a:gd name="connsiteY6" fmla="*/ 2259844 h 3121068"/>
                <a:gd name="connsiteX7" fmla="*/ 3780783 w 4362584"/>
                <a:gd name="connsiteY7" fmla="*/ 2840869 h 3121068"/>
                <a:gd name="connsiteX8" fmla="*/ 2799708 w 4362584"/>
                <a:gd name="connsiteY8" fmla="*/ 3078994 h 3121068"/>
                <a:gd name="connsiteX9" fmla="*/ 2199633 w 4362584"/>
                <a:gd name="connsiteY9" fmla="*/ 3117094 h 3121068"/>
                <a:gd name="connsiteX10" fmla="*/ 1228083 w 4362584"/>
                <a:gd name="connsiteY10" fmla="*/ 3031369 h 3121068"/>
                <a:gd name="connsiteX11" fmla="*/ 494658 w 4362584"/>
                <a:gd name="connsiteY11" fmla="*/ 2783719 h 3121068"/>
                <a:gd name="connsiteX12" fmla="*/ 8883 w 4362584"/>
                <a:gd name="connsiteY12" fmla="*/ 2250319 h 3121068"/>
                <a:gd name="connsiteX0" fmla="*/ 8883 w 4357697"/>
                <a:gd name="connsiteY0" fmla="*/ 2250319 h 3121068"/>
                <a:gd name="connsiteX1" fmla="*/ 227958 w 4357697"/>
                <a:gd name="connsiteY1" fmla="*/ 1221619 h 3121068"/>
                <a:gd name="connsiteX2" fmla="*/ 1161408 w 4357697"/>
                <a:gd name="connsiteY2" fmla="*/ 250069 h 3121068"/>
                <a:gd name="connsiteX3" fmla="*/ 2171058 w 4357697"/>
                <a:gd name="connsiteY3" fmla="*/ 2419 h 3121068"/>
                <a:gd name="connsiteX4" fmla="*/ 3418833 w 4357697"/>
                <a:gd name="connsiteY4" fmla="*/ 354844 h 3121068"/>
                <a:gd name="connsiteX5" fmla="*/ 4218933 w 4357697"/>
                <a:gd name="connsiteY5" fmla="*/ 1354969 h 3121068"/>
                <a:gd name="connsiteX6" fmla="*/ 4352283 w 4357697"/>
                <a:gd name="connsiteY6" fmla="*/ 2259844 h 3121068"/>
                <a:gd name="connsiteX7" fmla="*/ 3780783 w 4357697"/>
                <a:gd name="connsiteY7" fmla="*/ 2840869 h 3121068"/>
                <a:gd name="connsiteX8" fmla="*/ 2799708 w 4357697"/>
                <a:gd name="connsiteY8" fmla="*/ 3078994 h 3121068"/>
                <a:gd name="connsiteX9" fmla="*/ 2199633 w 4357697"/>
                <a:gd name="connsiteY9" fmla="*/ 3117094 h 3121068"/>
                <a:gd name="connsiteX10" fmla="*/ 1228083 w 4357697"/>
                <a:gd name="connsiteY10" fmla="*/ 3031369 h 3121068"/>
                <a:gd name="connsiteX11" fmla="*/ 494658 w 4357697"/>
                <a:gd name="connsiteY11" fmla="*/ 2783719 h 3121068"/>
                <a:gd name="connsiteX12" fmla="*/ 8883 w 4357697"/>
                <a:gd name="connsiteY12" fmla="*/ 2250319 h 31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57697" h="3121068">
                  <a:moveTo>
                    <a:pt x="8883" y="2250319"/>
                  </a:moveTo>
                  <a:cubicBezTo>
                    <a:pt x="-35567" y="1989969"/>
                    <a:pt x="94504" y="1554994"/>
                    <a:pt x="227958" y="1221619"/>
                  </a:cubicBezTo>
                  <a:cubicBezTo>
                    <a:pt x="361412" y="888244"/>
                    <a:pt x="786255" y="438611"/>
                    <a:pt x="1161408" y="250069"/>
                  </a:cubicBezTo>
                  <a:cubicBezTo>
                    <a:pt x="1536561" y="61527"/>
                    <a:pt x="1794820" y="-15044"/>
                    <a:pt x="2171058" y="2419"/>
                  </a:cubicBezTo>
                  <a:cubicBezTo>
                    <a:pt x="2547296" y="19882"/>
                    <a:pt x="3077521" y="129419"/>
                    <a:pt x="3418833" y="354844"/>
                  </a:cubicBezTo>
                  <a:cubicBezTo>
                    <a:pt x="3760145" y="580269"/>
                    <a:pt x="4107332" y="1030140"/>
                    <a:pt x="4218933" y="1354969"/>
                  </a:cubicBezTo>
                  <a:cubicBezTo>
                    <a:pt x="4330534" y="1679798"/>
                    <a:pt x="4374004" y="2026852"/>
                    <a:pt x="4352283" y="2259844"/>
                  </a:cubicBezTo>
                  <a:cubicBezTo>
                    <a:pt x="4330562" y="2492836"/>
                    <a:pt x="4039545" y="2704344"/>
                    <a:pt x="3780783" y="2840869"/>
                  </a:cubicBezTo>
                  <a:cubicBezTo>
                    <a:pt x="3522021" y="2977394"/>
                    <a:pt x="3063233" y="3032957"/>
                    <a:pt x="2799708" y="3078994"/>
                  </a:cubicBezTo>
                  <a:cubicBezTo>
                    <a:pt x="2536183" y="3125031"/>
                    <a:pt x="2461570" y="3125031"/>
                    <a:pt x="2199633" y="3117094"/>
                  </a:cubicBezTo>
                  <a:cubicBezTo>
                    <a:pt x="1937696" y="3109157"/>
                    <a:pt x="1512245" y="3086931"/>
                    <a:pt x="1228083" y="3031369"/>
                  </a:cubicBezTo>
                  <a:cubicBezTo>
                    <a:pt x="943921" y="2975807"/>
                    <a:pt x="694683" y="2909131"/>
                    <a:pt x="494658" y="2783719"/>
                  </a:cubicBezTo>
                  <a:cubicBezTo>
                    <a:pt x="294633" y="2658307"/>
                    <a:pt x="53333" y="2510669"/>
                    <a:pt x="8883" y="2250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8A3B">
                    <a:alpha val="50000"/>
                  </a:srgbClr>
                </a:gs>
                <a:gs pos="39000">
                  <a:srgbClr val="FFA365">
                    <a:alpha val="50000"/>
                  </a:srgbClr>
                </a:gs>
                <a:gs pos="100000">
                  <a:srgbClr val="FF0000">
                    <a:tint val="23500"/>
                    <a:satMod val="160000"/>
                    <a:alpha val="5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68BB82-D6C7-427D-E9F5-DAC239FBD0F5}"/>
                </a:ext>
              </a:extLst>
            </p:cNvPr>
            <p:cNvSpPr/>
            <p:nvPr/>
          </p:nvSpPr>
          <p:spPr>
            <a:xfrm>
              <a:off x="9375704" y="5743493"/>
              <a:ext cx="101486" cy="1014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865BE337-EDBC-8C86-64E6-0E5D567BB4FC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1" name="Arc 30">
            <a:extLst>
              <a:ext uri="{FF2B5EF4-FFF2-40B4-BE49-F238E27FC236}">
                <a16:creationId xmlns:a16="http://schemas.microsoft.com/office/drawing/2014/main" id="{231C71B1-266A-D6DD-7CE3-3AE4DF0A95D3}"/>
              </a:ext>
            </a:extLst>
          </p:cNvPr>
          <p:cNvSpPr/>
          <p:nvPr/>
        </p:nvSpPr>
        <p:spPr>
          <a:xfrm>
            <a:off x="6489381" y="4004413"/>
            <a:ext cx="5304488" cy="2176035"/>
          </a:xfrm>
          <a:prstGeom prst="arc">
            <a:avLst>
              <a:gd name="adj1" fmla="val 21569961"/>
              <a:gd name="adj2" fmla="val 10875905"/>
            </a:avLst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8584BA-D56B-BDE2-94BB-89C467267ADD}"/>
              </a:ext>
            </a:extLst>
          </p:cNvPr>
          <p:cNvGrpSpPr/>
          <p:nvPr/>
        </p:nvGrpSpPr>
        <p:grpSpPr>
          <a:xfrm flipH="1">
            <a:off x="6589063" y="1968168"/>
            <a:ext cx="1015580" cy="1297775"/>
            <a:chOff x="9105078" y="760990"/>
            <a:chExt cx="1616122" cy="206518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EA98E12-557E-F701-7312-7A7C77CF5E2B}"/>
                </a:ext>
              </a:extLst>
            </p:cNvPr>
            <p:cNvSpPr/>
            <p:nvPr/>
          </p:nvSpPr>
          <p:spPr>
            <a:xfrm rot="1800000">
              <a:off x="9105078" y="2204997"/>
              <a:ext cx="621180" cy="6211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6C460AB-9249-F96E-F23B-3232F286C05F}"/>
                    </a:ext>
                  </a:extLst>
                </p:cNvPr>
                <p:cNvSpPr txBox="1"/>
                <p:nvPr/>
              </p:nvSpPr>
              <p:spPr>
                <a:xfrm>
                  <a:off x="9739153" y="760990"/>
                  <a:ext cx="982047" cy="142821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CA" sz="8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6C460AB-9249-F96E-F23B-3232F286C0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9153" y="760990"/>
                  <a:ext cx="982047" cy="1428211"/>
                </a:xfrm>
                <a:prstGeom prst="rect">
                  <a:avLst/>
                </a:prstGeom>
                <a:blipFill>
                  <a:blip r:embed="rId9"/>
                  <a:stretch>
                    <a:fillRect l="-21782" b="-1224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5FEA07-E41D-403C-4E94-47E88DC0AB33}"/>
                  </a:ext>
                </a:extLst>
              </p:cNvPr>
              <p:cNvSpPr txBox="1"/>
              <p:nvPr/>
            </p:nvSpPr>
            <p:spPr>
              <a:xfrm>
                <a:off x="6142703" y="1107526"/>
                <a:ext cx="5990874" cy="753220"/>
              </a:xfrm>
              <a:prstGeom prst="rect">
                <a:avLst/>
              </a:prstGeom>
              <a:noFill/>
              <a:ln w="28575">
                <a:solidFill>
                  <a:srgbClr val="C82600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100" dirty="0"/>
                  <a:t>half 3-sphere </a:t>
                </a:r>
                <a14:m>
                  <m:oMath xmlns:m="http://schemas.openxmlformats.org/officeDocument/2006/math">
                    <m:r>
                      <a:rPr lang="en-GB" sz="4100" b="1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4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1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41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GB" sz="4100" b="1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100" b="1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GB" sz="4100" b="1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100" b="1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100" b="1" i="0" dirty="0">
                  <a:solidFill>
                    <a:srgbClr val="FF33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5FEA07-E41D-403C-4E94-47E88DC0A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03" y="1107526"/>
                <a:ext cx="5990874" cy="753220"/>
              </a:xfrm>
              <a:prstGeom prst="rect">
                <a:avLst/>
              </a:prstGeom>
              <a:blipFill>
                <a:blip r:embed="rId10"/>
                <a:stretch>
                  <a:fillRect l="-2533" t="-10156" b="-30469"/>
                </a:stretch>
              </a:blipFill>
              <a:ln w="28575">
                <a:solidFill>
                  <a:srgbClr val="C82600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7160B0-4138-47B7-83B6-0557FA1BA2DD}"/>
                  </a:ext>
                </a:extLst>
              </p:cNvPr>
              <p:cNvSpPr txBox="1"/>
              <p:nvPr/>
            </p:nvSpPr>
            <p:spPr>
              <a:xfrm>
                <a:off x="286780" y="1060033"/>
                <a:ext cx="5499134" cy="879215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5000" dirty="0"/>
                  <a:t>3-sphere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5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GB" sz="50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GB" sz="5000" b="1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5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𝑺𝑼</m:t>
                    </m:r>
                    <m:d>
                      <m:dPr>
                        <m:ctrlPr>
                          <a:rPr lang="en-GB" sz="5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CA" sz="5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7160B0-4138-47B7-83B6-0557FA1B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80" y="1060033"/>
                <a:ext cx="5499134" cy="879215"/>
              </a:xfrm>
              <a:prstGeom prst="rect">
                <a:avLst/>
              </a:prstGeom>
              <a:blipFill>
                <a:blip r:embed="rId11"/>
                <a:stretch>
                  <a:fillRect l="-4631" t="-12081" b="-34899"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3C2D34-D8E9-D7D1-A178-A29C6AF20CF7}"/>
              </a:ext>
            </a:extLst>
          </p:cNvPr>
          <p:cNvCxnSpPr>
            <a:cxnSpLocks/>
          </p:cNvCxnSpPr>
          <p:nvPr/>
        </p:nvCxnSpPr>
        <p:spPr>
          <a:xfrm flipV="1">
            <a:off x="5994149" y="1060033"/>
            <a:ext cx="0" cy="578967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1BF5B41-EA98-57EE-A95E-607A34E895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000" y="2030760"/>
              <a:ext cx="12033720" cy="4831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1BF5B41-EA98-57EE-A95E-607A34E89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640" y="2021400"/>
                <a:ext cx="12052440" cy="484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941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99"/>
    </mc:Choice>
    <mc:Fallback xmlns="">
      <p:transition spd="slow" advTm="72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31" grpId="0" animBg="1"/>
      <p:bldP spid="39" grpId="0" animBg="1"/>
      <p:bldP spid="4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/>
              <p:nvPr/>
            </p:nvSpPr>
            <p:spPr>
              <a:xfrm>
                <a:off x="1017638" y="4201241"/>
                <a:ext cx="10156723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𝑺𝑼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38" y="4201241"/>
                <a:ext cx="10156723" cy="2554545"/>
              </a:xfrm>
              <a:prstGeom prst="rect">
                <a:avLst/>
              </a:prstGeom>
              <a:blipFill>
                <a:blip r:embed="rId3"/>
                <a:stretch>
                  <a:fillRect l="-4657" t="-8879" r="-2627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1794393" y="-9907"/>
                <a:ext cx="2818778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93" y="-9907"/>
                <a:ext cx="2818778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7274181" y="-39404"/>
                <a:ext cx="3739634" cy="1116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1" y="-39404"/>
                <a:ext cx="3739634" cy="11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B368D0A-261D-DEFB-E009-DA4266439757}"/>
              </a:ext>
            </a:extLst>
          </p:cNvPr>
          <p:cNvSpPr/>
          <p:nvPr/>
        </p:nvSpPr>
        <p:spPr>
          <a:xfrm>
            <a:off x="1794393" y="21376"/>
            <a:ext cx="9379968" cy="910658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B6E13E-D551-14E0-6786-E3138C252146}"/>
              </a:ext>
            </a:extLst>
          </p:cNvPr>
          <p:cNvGrpSpPr/>
          <p:nvPr/>
        </p:nvGrpSpPr>
        <p:grpSpPr>
          <a:xfrm>
            <a:off x="38943" y="1385553"/>
            <a:ext cx="5163775" cy="2292935"/>
            <a:chOff x="26432" y="3180695"/>
            <a:chExt cx="5163775" cy="2292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/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GB" sz="8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/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GB" sz="13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FA8B5-000B-C3B5-9D74-4B034E4158B0}"/>
              </a:ext>
            </a:extLst>
          </p:cNvPr>
          <p:cNvGrpSpPr/>
          <p:nvPr/>
        </p:nvGrpSpPr>
        <p:grpSpPr>
          <a:xfrm>
            <a:off x="5015759" y="654187"/>
            <a:ext cx="7267795" cy="1938992"/>
            <a:chOff x="5015759" y="2449329"/>
            <a:chExt cx="7267795" cy="1938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93AD4-B35B-3D7D-023D-6552D1051D15}"/>
                </a:ext>
              </a:extLst>
            </p:cNvPr>
            <p:cNvGrpSpPr/>
            <p:nvPr/>
          </p:nvGrpSpPr>
          <p:grpSpPr>
            <a:xfrm>
              <a:off x="6280043" y="2449329"/>
              <a:ext cx="6003511" cy="1938992"/>
              <a:chOff x="5611763" y="2596814"/>
              <a:chExt cx="6003511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00206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B43716-8F14-0E36-B271-74CFFB6DE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5759" y="3516799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F8BB5-12E1-AFB7-2AFC-664BF1EA068A}"/>
              </a:ext>
            </a:extLst>
          </p:cNvPr>
          <p:cNvGrpSpPr/>
          <p:nvPr/>
        </p:nvGrpSpPr>
        <p:grpSpPr>
          <a:xfrm>
            <a:off x="5030006" y="2555078"/>
            <a:ext cx="7253550" cy="1938992"/>
            <a:chOff x="5030006" y="4350220"/>
            <a:chExt cx="7253550" cy="1938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53FDD-1A0F-AC93-D508-DFBBB1CA3309}"/>
                </a:ext>
              </a:extLst>
            </p:cNvPr>
            <p:cNvGrpSpPr/>
            <p:nvPr/>
          </p:nvGrpSpPr>
          <p:grpSpPr>
            <a:xfrm>
              <a:off x="6172504" y="4350220"/>
              <a:ext cx="6111052" cy="1938992"/>
              <a:chOff x="5504224" y="4350220"/>
              <a:chExt cx="6111052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C0000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EDE5A-2351-5C7C-0CC8-9EC130E0E0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0006" y="4957092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6302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75">
        <p:fade/>
      </p:transition>
    </mc:Choice>
    <mc:Fallback xmlns="">
      <p:transition spd="med" advTm="148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92598EC4-B61C-1831-FCF2-E6899FCB12F3}"/>
              </a:ext>
            </a:extLst>
          </p:cNvPr>
          <p:cNvGrpSpPr/>
          <p:nvPr/>
        </p:nvGrpSpPr>
        <p:grpSpPr>
          <a:xfrm>
            <a:off x="34664" y="5029896"/>
            <a:ext cx="4166446" cy="1781450"/>
            <a:chOff x="34664" y="5029896"/>
            <a:chExt cx="4166446" cy="1781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6958BC-18B2-F140-2734-E7FE8E0EBB43}"/>
                    </a:ext>
                  </a:extLst>
                </p:cNvPr>
                <p:cNvSpPr txBox="1"/>
                <p:nvPr/>
              </p:nvSpPr>
              <p:spPr>
                <a:xfrm>
                  <a:off x="90561" y="5029896"/>
                  <a:ext cx="4110549" cy="1781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(2)→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sz="280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func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sz="28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6958BC-18B2-F140-2734-E7FE8E0EB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61" y="5029896"/>
                  <a:ext cx="4110549" cy="17814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DBDFACD-5D91-45A5-3042-A3089AD8CB8C}"/>
                </a:ext>
              </a:extLst>
            </p:cNvPr>
            <p:cNvSpPr/>
            <p:nvPr/>
          </p:nvSpPr>
          <p:spPr>
            <a:xfrm>
              <a:off x="34664" y="5089374"/>
              <a:ext cx="4141710" cy="1684411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4BC4FAA-BDA2-577A-4D8D-9C6A9D32DA19}"/>
              </a:ext>
            </a:extLst>
          </p:cNvPr>
          <p:cNvGrpSpPr/>
          <p:nvPr/>
        </p:nvGrpSpPr>
        <p:grpSpPr>
          <a:xfrm>
            <a:off x="59400" y="63500"/>
            <a:ext cx="4141710" cy="2284127"/>
            <a:chOff x="59400" y="0"/>
            <a:chExt cx="4141710" cy="2284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418FFD-66DE-7294-B467-CB0190710F9E}"/>
                    </a:ext>
                  </a:extLst>
                </p:cNvPr>
                <p:cNvSpPr txBox="1"/>
                <p:nvPr/>
              </p:nvSpPr>
              <p:spPr>
                <a:xfrm>
                  <a:off x="414321" y="1247561"/>
                  <a:ext cx="3671124" cy="1036566"/>
                </a:xfrm>
                <a:prstGeom prst="rect">
                  <a:avLst/>
                </a:prstGeom>
                <a:noFill/>
                <a:ln>
                  <a:solidFill>
                    <a:srgbClr val="007635"/>
                  </a:solidFill>
                </a:ln>
                <a:effectLst>
                  <a:softEdge rad="635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ℝ</m:t>
                        </m:r>
                        <m:sSup>
                          <m:sSupPr>
                            <m:ctrlPr>
                              <a:rPr lang="en-GB" sz="6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GB" sz="60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6000" b="1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𝑺𝑶</m:t>
                        </m:r>
                        <m:d>
                          <m:dPr>
                            <m:ctrlPr>
                              <a:rPr lang="en-GB" sz="60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1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en-CA" sz="6000" b="1" i="0" dirty="0">
                    <a:solidFill>
                      <a:srgbClr val="FF33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418FFD-66DE-7294-B467-CB0190710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21" y="1247561"/>
                  <a:ext cx="3671124" cy="1036566"/>
                </a:xfrm>
                <a:prstGeom prst="rect">
                  <a:avLst/>
                </a:prstGeom>
                <a:blipFill>
                  <a:blip r:embed="rId5"/>
                  <a:stretch>
                    <a:fillRect l="-6623" r="-1490"/>
                  </a:stretch>
                </a:blipFill>
                <a:ln>
                  <a:solidFill>
                    <a:srgbClr val="007635"/>
                  </a:solidFill>
                </a:ln>
                <a:effectLst>
                  <a:softEdge rad="635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3602B0E-4AE6-AD7D-9D32-36B2EF140ACF}"/>
                </a:ext>
              </a:extLst>
            </p:cNvPr>
            <p:cNvSpPr txBox="1"/>
            <p:nvPr/>
          </p:nvSpPr>
          <p:spPr>
            <a:xfrm>
              <a:off x="117002" y="94378"/>
              <a:ext cx="39674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Half of 3-sphere</a:t>
              </a:r>
            </a:p>
            <a:p>
              <a:pPr algn="ctr"/>
              <a:r>
                <a:rPr lang="en-GB" sz="3200" dirty="0"/>
                <a:t>(Real Projective Space)</a:t>
              </a:r>
              <a:endParaRPr lang="en-CA" sz="32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27700F2-CC1A-8B8B-1542-E98977A0517A}"/>
                </a:ext>
              </a:extLst>
            </p:cNvPr>
            <p:cNvSpPr/>
            <p:nvPr/>
          </p:nvSpPr>
          <p:spPr>
            <a:xfrm>
              <a:off x="59400" y="0"/>
              <a:ext cx="4141710" cy="2284127"/>
            </a:xfrm>
            <a:prstGeom prst="rect">
              <a:avLst/>
            </a:prstGeom>
            <a:noFill/>
            <a:ln w="38100">
              <a:solidFill>
                <a:srgbClr val="C82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72" name="Arc 71">
            <a:extLst>
              <a:ext uri="{FF2B5EF4-FFF2-40B4-BE49-F238E27FC236}">
                <a16:creationId xmlns:a16="http://schemas.microsoft.com/office/drawing/2014/main" id="{657B3CEF-E88A-1C34-2C45-3AED92C99FB0}"/>
              </a:ext>
            </a:extLst>
          </p:cNvPr>
          <p:cNvSpPr/>
          <p:nvPr/>
        </p:nvSpPr>
        <p:spPr>
          <a:xfrm rot="10800000">
            <a:off x="3700229" y="2737105"/>
            <a:ext cx="8403970" cy="3462788"/>
          </a:xfrm>
          <a:prstGeom prst="arc">
            <a:avLst>
              <a:gd name="adj1" fmla="val 21569961"/>
              <a:gd name="adj2" fmla="val 10875905"/>
            </a:avLst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80C693-2E10-49C8-1982-A0D27EAEC04D}"/>
              </a:ext>
            </a:extLst>
          </p:cNvPr>
          <p:cNvGrpSpPr/>
          <p:nvPr/>
        </p:nvGrpSpPr>
        <p:grpSpPr>
          <a:xfrm rot="5400000">
            <a:off x="5616634" y="2124878"/>
            <a:ext cx="4656516" cy="4666555"/>
            <a:chOff x="6845620" y="2157568"/>
            <a:chExt cx="4503485" cy="451319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9C18B61-C3B6-EC82-6DDA-5D3A35663CE0}"/>
                </a:ext>
              </a:extLst>
            </p:cNvPr>
            <p:cNvSpPr/>
            <p:nvPr/>
          </p:nvSpPr>
          <p:spPr>
            <a:xfrm>
              <a:off x="6845620" y="2157568"/>
              <a:ext cx="4503485" cy="450348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A11CEA-E04B-D8C7-025C-2171E4DED104}"/>
                </a:ext>
              </a:extLst>
            </p:cNvPr>
            <p:cNvSpPr/>
            <p:nvPr/>
          </p:nvSpPr>
          <p:spPr>
            <a:xfrm rot="16200000">
              <a:off x="6845621" y="3506516"/>
              <a:ext cx="4503483" cy="1825005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E717E5-2136-63E9-FB91-69319141A770}"/>
                </a:ext>
              </a:extLst>
            </p:cNvPr>
            <p:cNvSpPr/>
            <p:nvPr/>
          </p:nvSpPr>
          <p:spPr>
            <a:xfrm>
              <a:off x="8988855" y="4317429"/>
              <a:ext cx="217014" cy="2170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09193F-6F53-EDA8-39DC-494F1670E6F5}"/>
              </a:ext>
            </a:extLst>
          </p:cNvPr>
          <p:cNvCxnSpPr>
            <a:cxnSpLocks/>
          </p:cNvCxnSpPr>
          <p:nvPr/>
        </p:nvCxnSpPr>
        <p:spPr>
          <a:xfrm>
            <a:off x="5146945" y="1263741"/>
            <a:ext cx="4328664" cy="4986388"/>
          </a:xfrm>
          <a:prstGeom prst="straightConnector1">
            <a:avLst/>
          </a:prstGeom>
          <a:ln w="127000">
            <a:solidFill>
              <a:srgbClr val="39E74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6BE25-FB50-7B61-BABE-C6EAC79BDD44}"/>
              </a:ext>
            </a:extLst>
          </p:cNvPr>
          <p:cNvGrpSpPr/>
          <p:nvPr/>
        </p:nvGrpSpPr>
        <p:grpSpPr>
          <a:xfrm flipH="1">
            <a:off x="9178345" y="5949779"/>
            <a:ext cx="2058074" cy="1184940"/>
            <a:chOff x="-700168" y="4109995"/>
            <a:chExt cx="2058074" cy="11849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D77104-69BC-C718-449C-6E01146F2472}"/>
                </a:ext>
              </a:extLst>
            </p:cNvPr>
            <p:cNvSpPr/>
            <p:nvPr/>
          </p:nvSpPr>
          <p:spPr>
            <a:xfrm rot="1800000">
              <a:off x="736726" y="4119430"/>
              <a:ext cx="621180" cy="6211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BA1385-D203-DFA2-C1F1-2D3E78CF694D}"/>
                    </a:ext>
                  </a:extLst>
                </p:cNvPr>
                <p:cNvSpPr txBox="1"/>
                <p:nvPr/>
              </p:nvSpPr>
              <p:spPr>
                <a:xfrm>
                  <a:off x="-700168" y="4109995"/>
                  <a:ext cx="1323210" cy="11849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6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BA1385-D203-DFA2-C1F1-2D3E78CF6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00168" y="4109995"/>
                  <a:ext cx="1323210" cy="11849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33AEF3-5DFC-94E9-FBEA-BA84367A5EE6}"/>
              </a:ext>
            </a:extLst>
          </p:cNvPr>
          <p:cNvGrpSpPr/>
          <p:nvPr/>
        </p:nvGrpSpPr>
        <p:grpSpPr>
          <a:xfrm flipH="1">
            <a:off x="6108333" y="1349560"/>
            <a:ext cx="1323210" cy="1712552"/>
            <a:chOff x="5661956" y="1758683"/>
            <a:chExt cx="1323210" cy="171255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3BBE5E-7F76-9134-4065-9E99B3E6FA8C}"/>
                </a:ext>
              </a:extLst>
            </p:cNvPr>
            <p:cNvSpPr/>
            <p:nvPr/>
          </p:nvSpPr>
          <p:spPr>
            <a:xfrm rot="1800000">
              <a:off x="6355536" y="2850055"/>
              <a:ext cx="621180" cy="62118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CD04EB7-C598-DE52-D1E6-74B7A56011F7}"/>
                    </a:ext>
                  </a:extLst>
                </p:cNvPr>
                <p:cNvSpPr txBox="1"/>
                <p:nvPr/>
              </p:nvSpPr>
              <p:spPr>
                <a:xfrm>
                  <a:off x="5661956" y="1758683"/>
                  <a:ext cx="1323210" cy="11849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6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CD04EB7-C598-DE52-D1E6-74B7A5601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956" y="1758683"/>
                  <a:ext cx="1323210" cy="11849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FD7E1BB-63AA-F74B-E19F-762187E87D71}"/>
              </a:ext>
            </a:extLst>
          </p:cNvPr>
          <p:cNvGrpSpPr/>
          <p:nvPr/>
        </p:nvGrpSpPr>
        <p:grpSpPr>
          <a:xfrm>
            <a:off x="66734" y="3177834"/>
            <a:ext cx="6118166" cy="1898220"/>
            <a:chOff x="66734" y="3177834"/>
            <a:chExt cx="6118166" cy="189822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3965CAC-E269-25BC-B58E-E10486C81684}"/>
                </a:ext>
              </a:extLst>
            </p:cNvPr>
            <p:cNvGrpSpPr/>
            <p:nvPr/>
          </p:nvGrpSpPr>
          <p:grpSpPr>
            <a:xfrm>
              <a:off x="66734" y="3177834"/>
              <a:ext cx="3551104" cy="1898220"/>
              <a:chOff x="-47566" y="3228634"/>
              <a:chExt cx="3551104" cy="1898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75273F5-9F0F-BA78-69CF-1C959502C63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81" y="4013344"/>
                    <a:ext cx="3400457" cy="111351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6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GB" sz="6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6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𝑺𝑼</m:t>
                          </m:r>
                          <m:d>
                            <m:dPr>
                              <m:ctrlPr>
                                <a:rPr lang="en-GB" sz="6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oMath>
                      </m:oMathPara>
                    </a14:m>
                    <a:endParaRPr lang="en-CA" sz="6000" b="1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75273F5-9F0F-BA78-69CF-1C959502C6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81" y="4013344"/>
                    <a:ext cx="3400457" cy="11135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693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37C80D1-6234-47EF-B4EA-27CA0BA773F1}"/>
                  </a:ext>
                </a:extLst>
              </p:cNvPr>
              <p:cNvSpPr txBox="1"/>
              <p:nvPr/>
            </p:nvSpPr>
            <p:spPr>
              <a:xfrm>
                <a:off x="563571" y="3228634"/>
                <a:ext cx="23934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800" dirty="0"/>
                  <a:t>3-sphere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C409640-C5B4-7505-3BE4-DD239C4F5A38}"/>
                  </a:ext>
                </a:extLst>
              </p:cNvPr>
              <p:cNvSpPr/>
              <p:nvPr/>
            </p:nvSpPr>
            <p:spPr>
              <a:xfrm>
                <a:off x="-47566" y="3239782"/>
                <a:ext cx="3479658" cy="1781450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407B877-ED27-8771-2A32-7B3316E7FB43}"/>
                </a:ext>
              </a:extLst>
            </p:cNvPr>
            <p:cNvSpPr/>
            <p:nvPr/>
          </p:nvSpPr>
          <p:spPr>
            <a:xfrm>
              <a:off x="3530600" y="3654303"/>
              <a:ext cx="2654300" cy="638297"/>
            </a:xfrm>
            <a:custGeom>
              <a:avLst/>
              <a:gdLst>
                <a:gd name="connsiteX0" fmla="*/ 0 w 2654300"/>
                <a:gd name="connsiteY0" fmla="*/ 435097 h 638297"/>
                <a:gd name="connsiteX1" fmla="*/ 1308100 w 2654300"/>
                <a:gd name="connsiteY1" fmla="*/ 3297 h 638297"/>
                <a:gd name="connsiteX2" fmla="*/ 2654300 w 2654300"/>
                <a:gd name="connsiteY2" fmla="*/ 638297 h 63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4300" h="638297">
                  <a:moveTo>
                    <a:pt x="0" y="435097"/>
                  </a:moveTo>
                  <a:cubicBezTo>
                    <a:pt x="432858" y="202263"/>
                    <a:pt x="865717" y="-30570"/>
                    <a:pt x="1308100" y="3297"/>
                  </a:cubicBezTo>
                  <a:cubicBezTo>
                    <a:pt x="1750483" y="37164"/>
                    <a:pt x="2202391" y="337730"/>
                    <a:pt x="2654300" y="638297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CEB51D-28C9-4B2E-1734-ACBF347765F6}"/>
              </a:ext>
            </a:extLst>
          </p:cNvPr>
          <p:cNvGrpSpPr/>
          <p:nvPr/>
        </p:nvGrpSpPr>
        <p:grpSpPr>
          <a:xfrm>
            <a:off x="3635049" y="80372"/>
            <a:ext cx="8495003" cy="8454028"/>
            <a:chOff x="7224596" y="3550393"/>
            <a:chExt cx="4357697" cy="433667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39A710A-047F-C7DE-A9CF-D2D630A89184}"/>
                </a:ext>
              </a:extLst>
            </p:cNvPr>
            <p:cNvSpPr/>
            <p:nvPr/>
          </p:nvSpPr>
          <p:spPr>
            <a:xfrm>
              <a:off x="7224596" y="3564920"/>
              <a:ext cx="4357697" cy="3121068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50319 h 3121068"/>
                <a:gd name="connsiteX1" fmla="*/ 231828 w 4388958"/>
                <a:gd name="connsiteY1" fmla="*/ 1221619 h 3121068"/>
                <a:gd name="connsiteX2" fmla="*/ 1165278 w 4388958"/>
                <a:gd name="connsiteY2" fmla="*/ 250069 h 3121068"/>
                <a:gd name="connsiteX3" fmla="*/ 2174928 w 4388958"/>
                <a:gd name="connsiteY3" fmla="*/ 2419 h 3121068"/>
                <a:gd name="connsiteX4" fmla="*/ 3422703 w 4388958"/>
                <a:gd name="connsiteY4" fmla="*/ 354844 h 3121068"/>
                <a:gd name="connsiteX5" fmla="*/ 4222803 w 4388958"/>
                <a:gd name="connsiteY5" fmla="*/ 1354969 h 3121068"/>
                <a:gd name="connsiteX6" fmla="*/ 4356153 w 4388958"/>
                <a:gd name="connsiteY6" fmla="*/ 2259844 h 3121068"/>
                <a:gd name="connsiteX7" fmla="*/ 3784653 w 4388958"/>
                <a:gd name="connsiteY7" fmla="*/ 2840869 h 3121068"/>
                <a:gd name="connsiteX8" fmla="*/ 2803578 w 4388958"/>
                <a:gd name="connsiteY8" fmla="*/ 3078994 h 3121068"/>
                <a:gd name="connsiteX9" fmla="*/ 2203503 w 4388958"/>
                <a:gd name="connsiteY9" fmla="*/ 3117094 h 3121068"/>
                <a:gd name="connsiteX10" fmla="*/ 1231953 w 4388958"/>
                <a:gd name="connsiteY10" fmla="*/ 3031369 h 3121068"/>
                <a:gd name="connsiteX11" fmla="*/ 498528 w 4388958"/>
                <a:gd name="connsiteY11" fmla="*/ 2783719 h 3121068"/>
                <a:gd name="connsiteX12" fmla="*/ 12753 w 4388958"/>
                <a:gd name="connsiteY12" fmla="*/ 2250319 h 3121068"/>
                <a:gd name="connsiteX0" fmla="*/ 8883 w 4385088"/>
                <a:gd name="connsiteY0" fmla="*/ 2250319 h 3121068"/>
                <a:gd name="connsiteX1" fmla="*/ 227958 w 4385088"/>
                <a:gd name="connsiteY1" fmla="*/ 1221619 h 3121068"/>
                <a:gd name="connsiteX2" fmla="*/ 1161408 w 4385088"/>
                <a:gd name="connsiteY2" fmla="*/ 250069 h 3121068"/>
                <a:gd name="connsiteX3" fmla="*/ 2171058 w 4385088"/>
                <a:gd name="connsiteY3" fmla="*/ 2419 h 3121068"/>
                <a:gd name="connsiteX4" fmla="*/ 3418833 w 4385088"/>
                <a:gd name="connsiteY4" fmla="*/ 354844 h 3121068"/>
                <a:gd name="connsiteX5" fmla="*/ 4218933 w 4385088"/>
                <a:gd name="connsiteY5" fmla="*/ 1354969 h 3121068"/>
                <a:gd name="connsiteX6" fmla="*/ 4352283 w 4385088"/>
                <a:gd name="connsiteY6" fmla="*/ 2259844 h 3121068"/>
                <a:gd name="connsiteX7" fmla="*/ 3780783 w 4385088"/>
                <a:gd name="connsiteY7" fmla="*/ 2840869 h 3121068"/>
                <a:gd name="connsiteX8" fmla="*/ 2799708 w 4385088"/>
                <a:gd name="connsiteY8" fmla="*/ 3078994 h 3121068"/>
                <a:gd name="connsiteX9" fmla="*/ 2199633 w 4385088"/>
                <a:gd name="connsiteY9" fmla="*/ 3117094 h 3121068"/>
                <a:gd name="connsiteX10" fmla="*/ 1228083 w 4385088"/>
                <a:gd name="connsiteY10" fmla="*/ 3031369 h 3121068"/>
                <a:gd name="connsiteX11" fmla="*/ 494658 w 4385088"/>
                <a:gd name="connsiteY11" fmla="*/ 2783719 h 3121068"/>
                <a:gd name="connsiteX12" fmla="*/ 8883 w 4385088"/>
                <a:gd name="connsiteY12" fmla="*/ 2250319 h 3121068"/>
                <a:gd name="connsiteX0" fmla="*/ 8883 w 4362584"/>
                <a:gd name="connsiteY0" fmla="*/ 2250319 h 3121068"/>
                <a:gd name="connsiteX1" fmla="*/ 227958 w 4362584"/>
                <a:gd name="connsiteY1" fmla="*/ 1221619 h 3121068"/>
                <a:gd name="connsiteX2" fmla="*/ 1161408 w 4362584"/>
                <a:gd name="connsiteY2" fmla="*/ 250069 h 3121068"/>
                <a:gd name="connsiteX3" fmla="*/ 2171058 w 4362584"/>
                <a:gd name="connsiteY3" fmla="*/ 2419 h 3121068"/>
                <a:gd name="connsiteX4" fmla="*/ 3418833 w 4362584"/>
                <a:gd name="connsiteY4" fmla="*/ 354844 h 3121068"/>
                <a:gd name="connsiteX5" fmla="*/ 4218933 w 4362584"/>
                <a:gd name="connsiteY5" fmla="*/ 1354969 h 3121068"/>
                <a:gd name="connsiteX6" fmla="*/ 4352283 w 4362584"/>
                <a:gd name="connsiteY6" fmla="*/ 2259844 h 3121068"/>
                <a:gd name="connsiteX7" fmla="*/ 3780783 w 4362584"/>
                <a:gd name="connsiteY7" fmla="*/ 2840869 h 3121068"/>
                <a:gd name="connsiteX8" fmla="*/ 2799708 w 4362584"/>
                <a:gd name="connsiteY8" fmla="*/ 3078994 h 3121068"/>
                <a:gd name="connsiteX9" fmla="*/ 2199633 w 4362584"/>
                <a:gd name="connsiteY9" fmla="*/ 3117094 h 3121068"/>
                <a:gd name="connsiteX10" fmla="*/ 1228083 w 4362584"/>
                <a:gd name="connsiteY10" fmla="*/ 3031369 h 3121068"/>
                <a:gd name="connsiteX11" fmla="*/ 494658 w 4362584"/>
                <a:gd name="connsiteY11" fmla="*/ 2783719 h 3121068"/>
                <a:gd name="connsiteX12" fmla="*/ 8883 w 4362584"/>
                <a:gd name="connsiteY12" fmla="*/ 2250319 h 3121068"/>
                <a:gd name="connsiteX0" fmla="*/ 8883 w 4357697"/>
                <a:gd name="connsiteY0" fmla="*/ 2250319 h 3121068"/>
                <a:gd name="connsiteX1" fmla="*/ 227958 w 4357697"/>
                <a:gd name="connsiteY1" fmla="*/ 1221619 h 3121068"/>
                <a:gd name="connsiteX2" fmla="*/ 1161408 w 4357697"/>
                <a:gd name="connsiteY2" fmla="*/ 250069 h 3121068"/>
                <a:gd name="connsiteX3" fmla="*/ 2171058 w 4357697"/>
                <a:gd name="connsiteY3" fmla="*/ 2419 h 3121068"/>
                <a:gd name="connsiteX4" fmla="*/ 3418833 w 4357697"/>
                <a:gd name="connsiteY4" fmla="*/ 354844 h 3121068"/>
                <a:gd name="connsiteX5" fmla="*/ 4218933 w 4357697"/>
                <a:gd name="connsiteY5" fmla="*/ 1354969 h 3121068"/>
                <a:gd name="connsiteX6" fmla="*/ 4352283 w 4357697"/>
                <a:gd name="connsiteY6" fmla="*/ 2259844 h 3121068"/>
                <a:gd name="connsiteX7" fmla="*/ 3780783 w 4357697"/>
                <a:gd name="connsiteY7" fmla="*/ 2840869 h 3121068"/>
                <a:gd name="connsiteX8" fmla="*/ 2799708 w 4357697"/>
                <a:gd name="connsiteY8" fmla="*/ 3078994 h 3121068"/>
                <a:gd name="connsiteX9" fmla="*/ 2199633 w 4357697"/>
                <a:gd name="connsiteY9" fmla="*/ 3117094 h 3121068"/>
                <a:gd name="connsiteX10" fmla="*/ 1228083 w 4357697"/>
                <a:gd name="connsiteY10" fmla="*/ 3031369 h 3121068"/>
                <a:gd name="connsiteX11" fmla="*/ 494658 w 4357697"/>
                <a:gd name="connsiteY11" fmla="*/ 2783719 h 3121068"/>
                <a:gd name="connsiteX12" fmla="*/ 8883 w 4357697"/>
                <a:gd name="connsiteY12" fmla="*/ 2250319 h 312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57697" h="3121068">
                  <a:moveTo>
                    <a:pt x="8883" y="2250319"/>
                  </a:moveTo>
                  <a:cubicBezTo>
                    <a:pt x="-35567" y="1989969"/>
                    <a:pt x="94504" y="1554994"/>
                    <a:pt x="227958" y="1221619"/>
                  </a:cubicBezTo>
                  <a:cubicBezTo>
                    <a:pt x="361412" y="888244"/>
                    <a:pt x="786255" y="438611"/>
                    <a:pt x="1161408" y="250069"/>
                  </a:cubicBezTo>
                  <a:cubicBezTo>
                    <a:pt x="1536561" y="61527"/>
                    <a:pt x="1794820" y="-15044"/>
                    <a:pt x="2171058" y="2419"/>
                  </a:cubicBezTo>
                  <a:cubicBezTo>
                    <a:pt x="2547296" y="19882"/>
                    <a:pt x="3077521" y="129419"/>
                    <a:pt x="3418833" y="354844"/>
                  </a:cubicBezTo>
                  <a:cubicBezTo>
                    <a:pt x="3760145" y="580269"/>
                    <a:pt x="4107332" y="1030140"/>
                    <a:pt x="4218933" y="1354969"/>
                  </a:cubicBezTo>
                  <a:cubicBezTo>
                    <a:pt x="4330534" y="1679798"/>
                    <a:pt x="4374004" y="2026852"/>
                    <a:pt x="4352283" y="2259844"/>
                  </a:cubicBezTo>
                  <a:cubicBezTo>
                    <a:pt x="4330562" y="2492836"/>
                    <a:pt x="4039545" y="2704344"/>
                    <a:pt x="3780783" y="2840869"/>
                  </a:cubicBezTo>
                  <a:cubicBezTo>
                    <a:pt x="3522021" y="2977394"/>
                    <a:pt x="3063233" y="3032957"/>
                    <a:pt x="2799708" y="3078994"/>
                  </a:cubicBezTo>
                  <a:cubicBezTo>
                    <a:pt x="2536183" y="3125031"/>
                    <a:pt x="2461570" y="3125031"/>
                    <a:pt x="2199633" y="3117094"/>
                  </a:cubicBezTo>
                  <a:cubicBezTo>
                    <a:pt x="1937696" y="3109157"/>
                    <a:pt x="1512245" y="3086931"/>
                    <a:pt x="1228083" y="3031369"/>
                  </a:cubicBezTo>
                  <a:cubicBezTo>
                    <a:pt x="943921" y="2975807"/>
                    <a:pt x="694683" y="2909131"/>
                    <a:pt x="494658" y="2783719"/>
                  </a:cubicBezTo>
                  <a:cubicBezTo>
                    <a:pt x="294633" y="2658307"/>
                    <a:pt x="53333" y="2510669"/>
                    <a:pt x="8883" y="2250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8A3B">
                    <a:alpha val="50000"/>
                  </a:srgbClr>
                </a:gs>
                <a:gs pos="39000">
                  <a:srgbClr val="FFA365">
                    <a:alpha val="50000"/>
                  </a:srgbClr>
                </a:gs>
                <a:gs pos="100000">
                  <a:srgbClr val="FF0000">
                    <a:tint val="23500"/>
                    <a:satMod val="160000"/>
                    <a:alpha val="5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D16A92A-456D-1B06-6C20-6F4545CF2020}"/>
                </a:ext>
              </a:extLst>
            </p:cNvPr>
            <p:cNvSpPr/>
            <p:nvPr/>
          </p:nvSpPr>
          <p:spPr>
            <a:xfrm>
              <a:off x="9375704" y="5743493"/>
              <a:ext cx="101486" cy="1014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F9B692D-CF62-02A0-0A0F-F70165585718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1" name="Arc 70">
            <a:extLst>
              <a:ext uri="{FF2B5EF4-FFF2-40B4-BE49-F238E27FC236}">
                <a16:creationId xmlns:a16="http://schemas.microsoft.com/office/drawing/2014/main" id="{AECD4CB6-091C-4281-8333-D60CDD3AACC7}"/>
              </a:ext>
            </a:extLst>
          </p:cNvPr>
          <p:cNvSpPr/>
          <p:nvPr/>
        </p:nvSpPr>
        <p:spPr>
          <a:xfrm>
            <a:off x="3663012" y="2700669"/>
            <a:ext cx="8441187" cy="3462788"/>
          </a:xfrm>
          <a:prstGeom prst="arc">
            <a:avLst>
              <a:gd name="adj1" fmla="val 21569961"/>
              <a:gd name="adj2" fmla="val 10875905"/>
            </a:avLst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2BFC70-7B42-E878-6AD8-E53795149873}"/>
              </a:ext>
            </a:extLst>
          </p:cNvPr>
          <p:cNvGrpSpPr/>
          <p:nvPr/>
        </p:nvGrpSpPr>
        <p:grpSpPr>
          <a:xfrm flipH="1">
            <a:off x="4816580" y="-247555"/>
            <a:ext cx="983298" cy="1773076"/>
            <a:chOff x="8742960" y="1053101"/>
            <a:chExt cx="983298" cy="177307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9869C78-9B7D-371E-931D-37878DD4C6E5}"/>
                </a:ext>
              </a:extLst>
            </p:cNvPr>
            <p:cNvSpPr/>
            <p:nvPr/>
          </p:nvSpPr>
          <p:spPr>
            <a:xfrm rot="1800000">
              <a:off x="9105078" y="2204997"/>
              <a:ext cx="621180" cy="6211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71D96F6-846F-FA41-3D5D-0946606FAC64}"/>
                    </a:ext>
                  </a:extLst>
                </p:cNvPr>
                <p:cNvSpPr txBox="1"/>
                <p:nvPr/>
              </p:nvSpPr>
              <p:spPr>
                <a:xfrm>
                  <a:off x="8742960" y="1053101"/>
                  <a:ext cx="982047" cy="142821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CA" sz="8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71D96F6-846F-FA41-3D5D-0946606FA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960" y="1053101"/>
                  <a:ext cx="982047" cy="142821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DF8F9B8C-903E-69C9-DE7E-061870C2B907}"/>
              </a:ext>
            </a:extLst>
          </p:cNvPr>
          <p:cNvSpPr/>
          <p:nvPr/>
        </p:nvSpPr>
        <p:spPr>
          <a:xfrm rot="2225927">
            <a:off x="4143439" y="1502657"/>
            <a:ext cx="898391" cy="417460"/>
          </a:xfrm>
          <a:custGeom>
            <a:avLst/>
            <a:gdLst>
              <a:gd name="connsiteX0" fmla="*/ 0 w 2654300"/>
              <a:gd name="connsiteY0" fmla="*/ 435097 h 638297"/>
              <a:gd name="connsiteX1" fmla="*/ 1308100 w 2654300"/>
              <a:gd name="connsiteY1" fmla="*/ 3297 h 638297"/>
              <a:gd name="connsiteX2" fmla="*/ 2654300 w 2654300"/>
              <a:gd name="connsiteY2" fmla="*/ 638297 h 63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4300" h="638297">
                <a:moveTo>
                  <a:pt x="0" y="435097"/>
                </a:moveTo>
                <a:cubicBezTo>
                  <a:pt x="432858" y="202263"/>
                  <a:pt x="865717" y="-30570"/>
                  <a:pt x="1308100" y="3297"/>
                </a:cubicBezTo>
                <a:cubicBezTo>
                  <a:pt x="1750483" y="37164"/>
                  <a:pt x="2202391" y="337730"/>
                  <a:pt x="2654300" y="638297"/>
                </a:cubicBezTo>
              </a:path>
            </a:pathLst>
          </a:custGeom>
          <a:noFill/>
          <a:ln w="38100">
            <a:solidFill>
              <a:srgbClr val="C82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359D2E7-BFE0-C582-0D9A-1A480C1D64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63680" y="1867680"/>
              <a:ext cx="6309720" cy="3929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359D2E7-BFE0-C582-0D9A-1A480C1D64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54320" y="1858320"/>
                <a:ext cx="6328440" cy="394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196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76"/>
    </mc:Choice>
    <mc:Fallback xmlns="">
      <p:transition spd="slow" advTm="34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1" grpId="0" animBg="1"/>
      <p:bldP spid="9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/>
              <p:nvPr/>
            </p:nvSpPr>
            <p:spPr>
              <a:xfrm>
                <a:off x="92535" y="-30255"/>
                <a:ext cx="82865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u="sng" dirty="0"/>
                  <a:t>Lorentz Group</a:t>
                </a:r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CA" sz="6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5" y="-30255"/>
                <a:ext cx="8286534" cy="1015663"/>
              </a:xfrm>
              <a:prstGeom prst="rect">
                <a:avLst/>
              </a:prstGeom>
              <a:blipFill>
                <a:blip r:embed="rId3"/>
                <a:stretch>
                  <a:fillRect l="-4412"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C7D93B-C5E8-3559-9D62-B7601C33B20C}"/>
                  </a:ext>
                </a:extLst>
              </p:cNvPr>
              <p:cNvSpPr txBox="1"/>
              <p:nvPr/>
            </p:nvSpPr>
            <p:spPr>
              <a:xfrm>
                <a:off x="1" y="1136805"/>
                <a:ext cx="12192000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800" dirty="0"/>
                  <a:t>Keep the spacetime interval unchanged:</a:t>
                </a:r>
              </a:p>
              <a:p>
                <a:pPr algn="ctr"/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C7D93B-C5E8-3559-9D62-B7601C33B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36805"/>
                <a:ext cx="12192000" cy="1908215"/>
              </a:xfrm>
              <a:prstGeom prst="rect">
                <a:avLst/>
              </a:prstGeom>
              <a:blipFill>
                <a:blip r:embed="rId4"/>
                <a:stretch>
                  <a:fillRect l="-2900" t="-9236" r="-2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58F1BF-960A-0EC8-F53E-724D8A135019}"/>
                  </a:ext>
                </a:extLst>
              </p:cNvPr>
              <p:cNvSpPr txBox="1"/>
              <p:nvPr/>
            </p:nvSpPr>
            <p:spPr>
              <a:xfrm>
                <a:off x="122802" y="3159320"/>
                <a:ext cx="8035499" cy="356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600" b="1" dirty="0"/>
                  <a:t>Special </a:t>
                </a:r>
                <a14:m>
                  <m:oMath xmlns:m="http://schemas.openxmlformats.org/officeDocument/2006/math">
                    <m:r>
                      <a:rPr lang="en-GB" sz="56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CA" sz="5600" b="0" dirty="0">
                    <a:latin typeface="Cambria Math" panose="02040503050406030204" pitchFamily="18" charset="0"/>
                  </a:rPr>
                  <a:t>:</a:t>
                </a:r>
                <a:r>
                  <a:rPr lang="en-CA" sz="56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5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600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CA" sz="56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func>
                    <m:r>
                      <a:rPr lang="en-CA" sz="5600" i="1" dirty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56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600" dirty="0"/>
                  <a:t> no spatial reflections</a:t>
                </a:r>
              </a:p>
              <a:p>
                <a:r>
                  <a:rPr lang="en-CA" sz="5600" b="1" dirty="0" err="1"/>
                  <a:t>Orthochronous</a:t>
                </a:r>
                <a:r>
                  <a:rPr lang="en-CA" sz="5600" b="1" dirty="0"/>
                  <a:t> </a:t>
                </a:r>
                <a14:m>
                  <m:oMath xmlns:m="http://schemas.openxmlformats.org/officeDocument/2006/math">
                    <m:r>
                      <a:rPr lang="en-GB" sz="56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5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56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56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CA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CA" sz="56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56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600" dirty="0"/>
                  <a:t> no time reflections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58F1BF-960A-0EC8-F53E-724D8A13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2" y="3159320"/>
                <a:ext cx="8035499" cy="3561873"/>
              </a:xfrm>
              <a:prstGeom prst="rect">
                <a:avLst/>
              </a:prstGeom>
              <a:blipFill>
                <a:blip r:embed="rId5"/>
                <a:stretch>
                  <a:fillRect l="-4173" t="-5299" b="-97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1F077-C435-21E3-73DA-7E60CFB6FF05}"/>
              </a:ext>
            </a:extLst>
          </p:cNvPr>
          <p:cNvCxnSpPr/>
          <p:nvPr/>
        </p:nvCxnSpPr>
        <p:spPr>
          <a:xfrm>
            <a:off x="239363" y="4038600"/>
            <a:ext cx="259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B58879-D412-207F-6A65-6083147BE12D}"/>
              </a:ext>
            </a:extLst>
          </p:cNvPr>
          <p:cNvCxnSpPr>
            <a:cxnSpLocks/>
          </p:cNvCxnSpPr>
          <p:nvPr/>
        </p:nvCxnSpPr>
        <p:spPr>
          <a:xfrm>
            <a:off x="239363" y="5718175"/>
            <a:ext cx="5086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475A7C-E486-6E4B-A0FE-E0B5415C7A80}"/>
              </a:ext>
            </a:extLst>
          </p:cNvPr>
          <p:cNvGrpSpPr/>
          <p:nvPr/>
        </p:nvGrpSpPr>
        <p:grpSpPr>
          <a:xfrm>
            <a:off x="8158301" y="3812981"/>
            <a:ext cx="4033699" cy="3022510"/>
            <a:chOff x="8158301" y="3812981"/>
            <a:chExt cx="4033699" cy="3022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D3CC05-2EEA-9D99-D142-A2C9FC1C54DC}"/>
                    </a:ext>
                  </a:extLst>
                </p:cNvPr>
                <p:cNvSpPr txBox="1"/>
                <p:nvPr/>
              </p:nvSpPr>
              <p:spPr>
                <a:xfrm>
                  <a:off x="8158301" y="4019550"/>
                  <a:ext cx="4033699" cy="25958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D3CC05-2EEA-9D99-D142-A2C9FC1C5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301" y="4019550"/>
                  <a:ext cx="4033699" cy="25958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BC8DE9-A842-C9ED-59DE-1AF14CD891D1}"/>
                </a:ext>
              </a:extLst>
            </p:cNvPr>
            <p:cNvSpPr/>
            <p:nvPr/>
          </p:nvSpPr>
          <p:spPr>
            <a:xfrm>
              <a:off x="8158301" y="3812981"/>
              <a:ext cx="4033699" cy="302251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F58CA2-D0EE-5E63-A4CE-BA153631E2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53640" y="2136240"/>
              <a:ext cx="5932080" cy="259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F58CA2-D0EE-5E63-A4CE-BA153631E2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44280" y="2126880"/>
                <a:ext cx="5950800" cy="2617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531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71"/>
    </mc:Choice>
    <mc:Fallback xmlns="">
      <p:transition spd="slow" advTm="4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F61AB9-AB7C-86F0-928C-81788354E81C}"/>
                  </a:ext>
                </a:extLst>
              </p:cNvPr>
              <p:cNvSpPr txBox="1"/>
              <p:nvPr/>
            </p:nvSpPr>
            <p:spPr>
              <a:xfrm>
                <a:off x="6076950" y="712519"/>
                <a:ext cx="6230746" cy="288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d>
                      <m:d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d>
                      <m:d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F61AB9-AB7C-86F0-928C-81788354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50" y="712519"/>
                <a:ext cx="6230746" cy="28827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04EF3-5BFF-190D-BE14-AFEC892D47C3}"/>
                  </a:ext>
                </a:extLst>
              </p:cNvPr>
              <p:cNvSpPr txBox="1"/>
              <p:nvPr/>
            </p:nvSpPr>
            <p:spPr>
              <a:xfrm>
                <a:off x="6076950" y="0"/>
                <a:ext cx="609600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500" u="sng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3500" b="0" i="1" u="sng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3500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b="0" i="1" u="sng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3500" u="sn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704EF3-5BFF-190D-BE14-AFEC892D4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50" y="0"/>
                <a:ext cx="6096000" cy="630942"/>
              </a:xfrm>
              <a:prstGeom prst="rect">
                <a:avLst/>
              </a:prstGeom>
              <a:blipFill>
                <a:blip r:embed="rId3"/>
                <a:stretch>
                  <a:fillRect l="-1400" t="-14423" b="-346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8FE668-9DCD-2E86-8106-7FAE1051A2F9}"/>
                  </a:ext>
                </a:extLst>
              </p:cNvPr>
              <p:cNvSpPr txBox="1"/>
              <p:nvPr/>
            </p:nvSpPr>
            <p:spPr>
              <a:xfrm>
                <a:off x="3848100" y="4052633"/>
                <a:ext cx="4495800" cy="26416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8FE668-9DCD-2E86-8106-7FAE1051A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00" y="4052633"/>
                <a:ext cx="4495800" cy="2641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36735A-7584-5448-E80E-320CD0577874}"/>
                  </a:ext>
                </a:extLst>
              </p:cNvPr>
              <p:cNvSpPr txBox="1"/>
              <p:nvPr/>
            </p:nvSpPr>
            <p:spPr>
              <a:xfrm>
                <a:off x="0" y="-5377"/>
                <a:ext cx="609600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500" u="sng" dirty="0"/>
                  <a:t>Spin-1 representation of </a:t>
                </a:r>
                <a14:m>
                  <m:oMath xmlns:m="http://schemas.openxmlformats.org/officeDocument/2006/math">
                    <m:r>
                      <a:rPr lang="en-GB" sz="3500" b="0" i="1" u="sng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3500" b="0" i="1" u="sng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sz="3500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b="0" i="1" u="sng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3500" u="sng" dirty="0"/>
                  <a:t> </a:t>
                </a:r>
                <a:endParaRPr lang="en-CA" sz="3500" u="sn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36735A-7584-5448-E80E-320CD057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377"/>
                <a:ext cx="6096000" cy="630942"/>
              </a:xfrm>
              <a:prstGeom prst="rect">
                <a:avLst/>
              </a:prstGeom>
              <a:blipFill>
                <a:blip r:embed="rId5"/>
                <a:stretch>
                  <a:fillRect l="-600" t="-14423" b="-346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35C0A4-EC32-9BED-F95B-3DCBCA07BFD4}"/>
                  </a:ext>
                </a:extLst>
              </p:cNvPr>
              <p:cNvSpPr txBox="1"/>
              <p:nvPr/>
            </p:nvSpPr>
            <p:spPr>
              <a:xfrm>
                <a:off x="0" y="636319"/>
                <a:ext cx="6096000" cy="2937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d>
                      <m:d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3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d>
                      <m:d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3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3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220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CA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3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x-IV_matha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22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22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35C0A4-EC32-9BED-F95B-3DCBCA07B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6319"/>
                <a:ext cx="6096000" cy="2937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BB30A3-7D59-9357-EF31-775C0DA9A8D5}"/>
              </a:ext>
            </a:extLst>
          </p:cNvPr>
          <p:cNvCxnSpPr>
            <a:cxnSpLocks/>
          </p:cNvCxnSpPr>
          <p:nvPr/>
        </p:nvCxnSpPr>
        <p:spPr>
          <a:xfrm>
            <a:off x="6057900" y="0"/>
            <a:ext cx="0" cy="385437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52841D-AFA2-0D9B-B463-1D60D7C99B8B}"/>
                  </a:ext>
                </a:extLst>
              </p:cNvPr>
              <p:cNvSpPr txBox="1"/>
              <p:nvPr/>
            </p:nvSpPr>
            <p:spPr>
              <a:xfrm>
                <a:off x="327860" y="4219804"/>
                <a:ext cx="25146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0" dirty="0"/>
                  <a:t>Lie Algebra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𝔰𝔬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52841D-AFA2-0D9B-B463-1D60D7C9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60" y="4219804"/>
                <a:ext cx="2514600" cy="1323439"/>
              </a:xfrm>
              <a:prstGeom prst="rect">
                <a:avLst/>
              </a:prstGeom>
              <a:blipFill>
                <a:blip r:embed="rId7"/>
                <a:stretch>
                  <a:fillRect l="-7524" t="-8295" r="-118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A68C9C-283B-A9AD-8F09-3790A4BDB2FD}"/>
                  </a:ext>
                </a:extLst>
              </p:cNvPr>
              <p:cNvSpPr txBox="1"/>
              <p:nvPr/>
            </p:nvSpPr>
            <p:spPr>
              <a:xfrm>
                <a:off x="9201846" y="4219803"/>
                <a:ext cx="25146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0" dirty="0"/>
                  <a:t>Lie Algebra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𝔰𝔲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A68C9C-283B-A9AD-8F09-3790A4BDB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846" y="4219803"/>
                <a:ext cx="2514600" cy="1323439"/>
              </a:xfrm>
              <a:prstGeom prst="rect">
                <a:avLst/>
              </a:prstGeom>
              <a:blipFill>
                <a:blip r:embed="rId8"/>
                <a:stretch>
                  <a:fillRect l="-7264" t="-8295" r="-118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71552396-B49D-3926-3E56-82D276ACD465}"/>
              </a:ext>
            </a:extLst>
          </p:cNvPr>
          <p:cNvSpPr/>
          <p:nvPr/>
        </p:nvSpPr>
        <p:spPr>
          <a:xfrm rot="13500000">
            <a:off x="2329621" y="3768880"/>
            <a:ext cx="1371597" cy="69857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AEDF89-DB2F-7DA8-68F6-8A9A9703D1C1}"/>
              </a:ext>
            </a:extLst>
          </p:cNvPr>
          <p:cNvSpPr/>
          <p:nvPr/>
        </p:nvSpPr>
        <p:spPr>
          <a:xfrm rot="8100000" flipH="1">
            <a:off x="8516048" y="3768880"/>
            <a:ext cx="1371597" cy="69857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073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22" grpId="0"/>
      <p:bldP spid="23" grpId="0"/>
      <p:bldP spid="25" grpId="0" animBg="1"/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/>
              <p:nvPr/>
            </p:nvSpPr>
            <p:spPr>
              <a:xfrm>
                <a:off x="92535" y="-30255"/>
                <a:ext cx="82865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u="sng" dirty="0"/>
                  <a:t>Lorentz Group</a:t>
                </a:r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CA" sz="6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5" y="-30255"/>
                <a:ext cx="8286534" cy="1015663"/>
              </a:xfrm>
              <a:prstGeom prst="rect">
                <a:avLst/>
              </a:prstGeom>
              <a:blipFill>
                <a:blip r:embed="rId3"/>
                <a:stretch>
                  <a:fillRect l="-4412"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C7D93B-C5E8-3559-9D62-B7601C33B20C}"/>
                  </a:ext>
                </a:extLst>
              </p:cNvPr>
              <p:cNvSpPr txBox="1"/>
              <p:nvPr/>
            </p:nvSpPr>
            <p:spPr>
              <a:xfrm>
                <a:off x="1" y="1136805"/>
                <a:ext cx="12192000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800" dirty="0"/>
                  <a:t>Keep the spacetime interval unchanged:</a:t>
                </a:r>
              </a:p>
              <a:p>
                <a:pPr algn="ctr"/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C7D93B-C5E8-3559-9D62-B7601C33B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36805"/>
                <a:ext cx="12192000" cy="1908215"/>
              </a:xfrm>
              <a:prstGeom prst="rect">
                <a:avLst/>
              </a:prstGeom>
              <a:blipFill>
                <a:blip r:embed="rId4"/>
                <a:stretch>
                  <a:fillRect l="-2900" t="-9236" r="-2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58F1BF-960A-0EC8-F53E-724D8A135019}"/>
                  </a:ext>
                </a:extLst>
              </p:cNvPr>
              <p:cNvSpPr txBox="1"/>
              <p:nvPr/>
            </p:nvSpPr>
            <p:spPr>
              <a:xfrm>
                <a:off x="122802" y="3159320"/>
                <a:ext cx="8035499" cy="356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600" b="1" dirty="0"/>
                  <a:t>Special </a:t>
                </a:r>
                <a14:m>
                  <m:oMath xmlns:m="http://schemas.openxmlformats.org/officeDocument/2006/math">
                    <m:r>
                      <a:rPr lang="en-GB" sz="56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CA" sz="5600" b="0" dirty="0">
                    <a:latin typeface="Cambria Math" panose="02040503050406030204" pitchFamily="18" charset="0"/>
                  </a:rPr>
                  <a:t>:</a:t>
                </a:r>
                <a:r>
                  <a:rPr lang="en-CA" sz="56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5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600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CA" sz="56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func>
                    <m:r>
                      <a:rPr lang="en-CA" sz="5600" i="1" dirty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56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600" dirty="0"/>
                  <a:t> no spatial reflections</a:t>
                </a:r>
              </a:p>
              <a:p>
                <a:r>
                  <a:rPr lang="en-CA" sz="5600" b="1" dirty="0" err="1"/>
                  <a:t>Orthochronous</a:t>
                </a:r>
                <a:r>
                  <a:rPr lang="en-CA" sz="5600" b="1" dirty="0"/>
                  <a:t> </a:t>
                </a:r>
                <a14:m>
                  <m:oMath xmlns:m="http://schemas.openxmlformats.org/officeDocument/2006/math">
                    <m:r>
                      <a:rPr lang="en-GB" sz="56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5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56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56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CA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CA" sz="56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56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600" dirty="0"/>
                  <a:t> no time reflections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58F1BF-960A-0EC8-F53E-724D8A13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2" y="3159320"/>
                <a:ext cx="8035499" cy="3561873"/>
              </a:xfrm>
              <a:prstGeom prst="rect">
                <a:avLst/>
              </a:prstGeom>
              <a:blipFill>
                <a:blip r:embed="rId5"/>
                <a:stretch>
                  <a:fillRect l="-4173" t="-5299" b="-97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1F077-C435-21E3-73DA-7E60CFB6FF05}"/>
              </a:ext>
            </a:extLst>
          </p:cNvPr>
          <p:cNvCxnSpPr/>
          <p:nvPr/>
        </p:nvCxnSpPr>
        <p:spPr>
          <a:xfrm>
            <a:off x="239363" y="4038600"/>
            <a:ext cx="259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B58879-D412-207F-6A65-6083147BE12D}"/>
              </a:ext>
            </a:extLst>
          </p:cNvPr>
          <p:cNvCxnSpPr>
            <a:cxnSpLocks/>
          </p:cNvCxnSpPr>
          <p:nvPr/>
        </p:nvCxnSpPr>
        <p:spPr>
          <a:xfrm>
            <a:off x="239363" y="5718175"/>
            <a:ext cx="5086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475A7C-E486-6E4B-A0FE-E0B5415C7A80}"/>
              </a:ext>
            </a:extLst>
          </p:cNvPr>
          <p:cNvGrpSpPr/>
          <p:nvPr/>
        </p:nvGrpSpPr>
        <p:grpSpPr>
          <a:xfrm>
            <a:off x="8158301" y="3812981"/>
            <a:ext cx="4033699" cy="3022510"/>
            <a:chOff x="8158301" y="3812981"/>
            <a:chExt cx="4033699" cy="3022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D3CC05-2EEA-9D99-D142-A2C9FC1C54DC}"/>
                    </a:ext>
                  </a:extLst>
                </p:cNvPr>
                <p:cNvSpPr txBox="1"/>
                <p:nvPr/>
              </p:nvSpPr>
              <p:spPr>
                <a:xfrm>
                  <a:off x="8158301" y="4019550"/>
                  <a:ext cx="4033699" cy="25958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D3CC05-2EEA-9D99-D142-A2C9FC1C5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301" y="4019550"/>
                  <a:ext cx="4033699" cy="25958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BC8DE9-A842-C9ED-59DE-1AF14CD891D1}"/>
                </a:ext>
              </a:extLst>
            </p:cNvPr>
            <p:cNvSpPr/>
            <p:nvPr/>
          </p:nvSpPr>
          <p:spPr>
            <a:xfrm>
              <a:off x="8158301" y="3812981"/>
              <a:ext cx="4033699" cy="302251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E7162D-8BC1-E275-D7C8-0BA87A4E33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70600" y="2171880"/>
              <a:ext cx="6685920" cy="252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E7162D-8BC1-E275-D7C8-0BA87A4E3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1240" y="2162520"/>
                <a:ext cx="6704640" cy="2545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029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1"/>
    </mc:Choice>
    <mc:Fallback xmlns="">
      <p:transition spd="slow" advTm="3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4148C-A208-A459-F2AF-3DC1F1E5C921}"/>
                  </a:ext>
                </a:extLst>
              </p:cNvPr>
              <p:cNvSpPr txBox="1"/>
              <p:nvPr/>
            </p:nvSpPr>
            <p:spPr>
              <a:xfrm>
                <a:off x="152400" y="146205"/>
                <a:ext cx="9372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4148C-A208-A459-F2AF-3DC1F1E5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6205"/>
                <a:ext cx="937260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A5CF3A-6BF8-9ACD-A6C5-12D6FB774F21}"/>
                  </a:ext>
                </a:extLst>
              </p:cNvPr>
              <p:cNvSpPr txBox="1"/>
              <p:nvPr/>
            </p:nvSpPr>
            <p:spPr>
              <a:xfrm>
                <a:off x="0" y="1392575"/>
                <a:ext cx="12192000" cy="2983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1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1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5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5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5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5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5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51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1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1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1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51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1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1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51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5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5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5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A5CF3A-6BF8-9ACD-A6C5-12D6FB774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2575"/>
                <a:ext cx="12192000" cy="2983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36AE447-6467-724A-4401-0E0ABEDB9680}"/>
              </a:ext>
            </a:extLst>
          </p:cNvPr>
          <p:cNvGrpSpPr/>
          <p:nvPr/>
        </p:nvGrpSpPr>
        <p:grpSpPr>
          <a:xfrm>
            <a:off x="4095576" y="4490577"/>
            <a:ext cx="6476784" cy="1757606"/>
            <a:chOff x="4095576" y="4490577"/>
            <a:chExt cx="6476784" cy="1757606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43E6895E-9812-A31C-FCDD-7F7D3444550E}"/>
                </a:ext>
              </a:extLst>
            </p:cNvPr>
            <p:cNvSpPr/>
            <p:nvPr/>
          </p:nvSpPr>
          <p:spPr>
            <a:xfrm rot="5400000">
              <a:off x="6980490" y="2005326"/>
              <a:ext cx="706957" cy="567746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59B72F-7741-3834-25B0-A188846D642D}"/>
                    </a:ext>
                  </a:extLst>
                </p:cNvPr>
                <p:cNvSpPr txBox="1"/>
                <p:nvPr/>
              </p:nvSpPr>
              <p:spPr>
                <a:xfrm>
                  <a:off x="4095576" y="5232520"/>
                  <a:ext cx="6476784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000" b="0" dirty="0"/>
                    <a:t>Minkowski Metric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a14:m>
                  <a:endParaRPr lang="en-CA" sz="6000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59B72F-7741-3834-25B0-A188846D6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576" y="5232520"/>
                  <a:ext cx="6476784" cy="1015663"/>
                </a:xfrm>
                <a:prstGeom prst="rect">
                  <a:avLst/>
                </a:prstGeom>
                <a:blipFill>
                  <a:blip r:embed="rId5"/>
                  <a:stretch>
                    <a:fillRect l="-4426"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1F3ED9-E380-3E06-6559-4036827803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80120" y="5186880"/>
              <a:ext cx="873720" cy="1202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1F3ED9-E380-3E06-6559-4036827803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70760" y="5177520"/>
                <a:ext cx="892440" cy="1221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146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96">
        <p:fade/>
      </p:transition>
    </mc:Choice>
    <mc:Fallback xmlns="">
      <p:transition spd="med" advTm="10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8649749"/>
                  </p:ext>
                </p:extLst>
              </p:nvPr>
            </p:nvGraphicFramePr>
            <p:xfrm>
              <a:off x="114300" y="83452"/>
              <a:ext cx="11925300" cy="666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0097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3866253">
                      <a:extLst>
                        <a:ext uri="{9D8B030D-6E8A-4147-A177-3AD203B41FA5}">
                          <a16:colId xmlns:a16="http://schemas.microsoft.com/office/drawing/2014/main" val="1000809206"/>
                        </a:ext>
                      </a:extLst>
                    </a:gridCol>
                    <a:gridCol w="4739171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2099779">
                      <a:extLst>
                        <a:ext uri="{9D8B030D-6E8A-4147-A177-3AD203B41FA5}">
                          <a16:colId xmlns:a16="http://schemas.microsoft.com/office/drawing/2014/main" val="1500062687"/>
                        </a:ext>
                      </a:extLst>
                    </a:gridCol>
                  </a:tblGrid>
                  <a:tr h="7913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𝔰𝔬</m:t>
                              </m:r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oMath>
                          </a14:m>
                          <a:r>
                            <a:rPr lang="en-CA" sz="3600" dirty="0"/>
                            <a:t>-generator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𝑆𝑂</m:t>
                              </m:r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oMath>
                          </a14:m>
                          <a:r>
                            <a:rPr lang="en-GB" sz="3600" b="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oMath>
                          </a14:m>
                          <a:r>
                            <a:rPr lang="en-CA" sz="3600" dirty="0"/>
                            <a:t>-rotation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Transform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926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Scalars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88955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3600" b="0" i="1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3600" b="0" i="1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3200" b="0" i="0" dirty="0">
                              <a:latin typeface="+mj-lt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4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GB" sz="4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Spinors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23175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6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Vectors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73501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8649749"/>
                  </p:ext>
                </p:extLst>
              </p:nvPr>
            </p:nvGraphicFramePr>
            <p:xfrm>
              <a:off x="114300" y="83452"/>
              <a:ext cx="11925300" cy="66602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20097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3866253">
                      <a:extLst>
                        <a:ext uri="{9D8B030D-6E8A-4147-A177-3AD203B41FA5}">
                          <a16:colId xmlns:a16="http://schemas.microsoft.com/office/drawing/2014/main" val="1000809206"/>
                        </a:ext>
                      </a:extLst>
                    </a:gridCol>
                    <a:gridCol w="4739171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2099779">
                      <a:extLst>
                        <a:ext uri="{9D8B030D-6E8A-4147-A177-3AD203B41FA5}">
                          <a16:colId xmlns:a16="http://schemas.microsoft.com/office/drawing/2014/main" val="1500062687"/>
                        </a:ext>
                      </a:extLst>
                    </a:gridCol>
                  </a:tblGrid>
                  <a:tr h="7913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654" t="-7692" r="-177165" b="-7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593" t="-7692" r="-44788" b="-7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Transform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9267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" t="-92105" r="-880000" b="-53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654" t="-92105" r="-177165" b="-53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593" t="-92105" r="-44788" b="-53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Scalars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8895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" t="-93891" r="-880000" b="-1617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654" t="-93891" r="-177165" b="-1617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593" t="-93891" r="-44788" b="-1617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Spinors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2317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" t="-158684" r="-880000" b="-32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654" t="-158684" r="-177165" b="-32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593" t="-158684" r="-44788" b="-32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Vectors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7350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" t="-812397" r="-880000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654" t="-812397" r="-177165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593" t="-812397" r="-44788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7536" t="-812397" r="-870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8D564AB-E689-5673-C674-12394D1E99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000" y="893880"/>
              <a:ext cx="11678400" cy="4441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8D564AB-E689-5673-C674-12394D1E9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640" y="884520"/>
                <a:ext cx="11697120" cy="4460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00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93">
        <p:fade/>
      </p:transition>
    </mc:Choice>
    <mc:Fallback xmlns="">
      <p:transition spd="med" advTm="327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57FB22-D197-ACD7-6E3D-B94A5AC43093}"/>
                  </a:ext>
                </a:extLst>
              </p:cNvPr>
              <p:cNvSpPr txBox="1"/>
              <p:nvPr/>
            </p:nvSpPr>
            <p:spPr>
              <a:xfrm>
                <a:off x="408217" y="1637008"/>
                <a:ext cx="11375566" cy="409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800" b="0" i="1" smtClean="0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CA" sz="8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CA" sz="8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CA" sz="88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CA" sz="6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CA" sz="66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4×4</m:t>
                                </m:r>
                              </m:sup>
                            </m:sSup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  <m:e>
                            <m:eqArr>
                              <m:eqArrPr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sty m:val="p"/>
                                  </m:rPr>
                                  <a:rPr lang="en-CA" sz="660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m:rPr>
                                    <m:sty m:val="p"/>
                                  </m:rPr>
                                  <a:rPr lang="en-CA" sz="660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CA" sz="6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unc>
                                      <m:funcPr>
                                        <m:ctrlPr>
                                          <a:rPr lang="en-CA" sz="6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6600" dirty="0">
                                            <a:latin typeface="Cambria Math" panose="02040503050406030204" pitchFamily="18" charset="0"/>
                                          </a:rPr>
                                          <m:t>det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660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</m:func>
                                    <m:r>
                                      <a:rPr lang="en-CA" sz="6600" i="1" dirty="0">
                                        <a:latin typeface="Cambria Math" panose="02040503050406030204" pitchFamily="18" charset="0"/>
                                      </a:rPr>
                                      <m:t>=+1</m:t>
                                    </m:r>
                                    <m:r>
                                      <a:rPr lang="en-CA" sz="66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 dirty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660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Λ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r>
                                      <a:rPr lang="en-CA" sz="6600" i="1">
                                        <a:latin typeface="Cambria Math" panose="02040503050406030204" pitchFamily="18" charset="0"/>
                                      </a:rPr>
                                      <m:t>&gt;0</m:t>
                                    </m:r>
                                  </m:e>
                                </m:eqArr>
                              </m:e>
                            </m:eqArr>
                          </m:e>
                        </m:eqArr>
                      </m:e>
                    </m:d>
                  </m:oMath>
                </a14:m>
                <a:endParaRPr lang="en-CA" sz="6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57FB22-D197-ACD7-6E3D-B94A5AC4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17" y="1637008"/>
                <a:ext cx="11375566" cy="4095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5D0856-AAA6-CD7D-782B-59BF87929934}"/>
              </a:ext>
            </a:extLst>
          </p:cNvPr>
          <p:cNvSpPr txBox="1"/>
          <p:nvPr/>
        </p:nvSpPr>
        <p:spPr>
          <a:xfrm>
            <a:off x="92534" y="72069"/>
            <a:ext cx="11947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Lorentz Group (Spin-1 representation)</a:t>
            </a:r>
            <a:endParaRPr lang="en-CA" sz="60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DD6E11-7C7B-7C4F-6C08-7095648566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31360" y="2594160"/>
              <a:ext cx="3586320" cy="1051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DD6E11-7C7B-7C4F-6C08-7095648566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2000" y="2584800"/>
                <a:ext cx="3605040" cy="10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2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83">
        <p:fade/>
      </p:transition>
    </mc:Choice>
    <mc:Fallback xmlns="">
      <p:transition spd="med" advTm="10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A5CF3A-6BF8-9ACD-A6C5-12D6FB774F21}"/>
                  </a:ext>
                </a:extLst>
              </p:cNvPr>
              <p:cNvSpPr txBox="1"/>
              <p:nvPr/>
            </p:nvSpPr>
            <p:spPr>
              <a:xfrm>
                <a:off x="190500" y="0"/>
                <a:ext cx="8401050" cy="1906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2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CA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CA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CA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A5CF3A-6BF8-9ACD-A6C5-12D6FB774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0"/>
                <a:ext cx="8401050" cy="1906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B9E14B-1A39-28EB-1BD9-D094E19353C8}"/>
                  </a:ext>
                </a:extLst>
              </p:cNvPr>
              <p:cNvSpPr txBox="1"/>
              <p:nvPr/>
            </p:nvSpPr>
            <p:spPr>
              <a:xfrm>
                <a:off x="190500" y="1943118"/>
                <a:ext cx="89344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B9E14B-1A39-28EB-1BD9-D094E1935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943118"/>
                <a:ext cx="8934450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BE58FF-378D-9B75-15D5-12B63A42DB62}"/>
                  </a:ext>
                </a:extLst>
              </p:cNvPr>
              <p:cNvSpPr txBox="1"/>
              <p:nvPr/>
            </p:nvSpPr>
            <p:spPr>
              <a:xfrm>
                <a:off x="190500" y="4458349"/>
                <a:ext cx="990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60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6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CA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sz="60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6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BE58FF-378D-9B75-15D5-12B63A42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458349"/>
                <a:ext cx="990600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AA36ED-A555-2DBD-93D1-84435F01121F}"/>
                  </a:ext>
                </a:extLst>
              </p:cNvPr>
              <p:cNvSpPr txBox="1"/>
              <p:nvPr/>
            </p:nvSpPr>
            <p:spPr>
              <a:xfrm>
                <a:off x="190500" y="5651623"/>
                <a:ext cx="9906000" cy="1131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CA" sz="6000" b="0" i="1" smtClean="0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CA" sz="6000" b="0" i="1" smtClean="0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acc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acc>
                        <m:accPr>
                          <m:chr m:val="̃"/>
                          <m:ctrlPr>
                            <a:rPr lang="en-CA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smtClean="0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AA36ED-A555-2DBD-93D1-84435F011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651623"/>
                <a:ext cx="9906000" cy="11315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Down 10">
            <a:extLst>
              <a:ext uri="{FF2B5EF4-FFF2-40B4-BE49-F238E27FC236}">
                <a16:creationId xmlns:a16="http://schemas.microsoft.com/office/drawing/2014/main" id="{A801A827-54E4-CF7C-8D13-15913B540265}"/>
              </a:ext>
            </a:extLst>
          </p:cNvPr>
          <p:cNvSpPr/>
          <p:nvPr/>
        </p:nvSpPr>
        <p:spPr>
          <a:xfrm>
            <a:off x="7239000" y="2933700"/>
            <a:ext cx="2705100" cy="1524000"/>
          </a:xfrm>
          <a:prstGeom prst="downArrow">
            <a:avLst>
              <a:gd name="adj1" fmla="val 74490"/>
              <a:gd name="adj2" fmla="val 50000"/>
            </a:avLst>
          </a:prstGeom>
          <a:solidFill>
            <a:srgbClr val="ECF3FA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B972E-F80C-041D-CFF6-671599FAC2BC}"/>
                  </a:ext>
                </a:extLst>
              </p:cNvPr>
              <p:cNvSpPr txBox="1"/>
              <p:nvPr/>
            </p:nvSpPr>
            <p:spPr>
              <a:xfrm>
                <a:off x="7467600" y="3269301"/>
                <a:ext cx="22479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3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CA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3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B972E-F80C-041D-CFF6-671599FAC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269301"/>
                <a:ext cx="224790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Down 19">
            <a:extLst>
              <a:ext uri="{FF2B5EF4-FFF2-40B4-BE49-F238E27FC236}">
                <a16:creationId xmlns:a16="http://schemas.microsoft.com/office/drawing/2014/main" id="{2377A394-AD11-57A0-7BCB-036378F1C1B6}"/>
              </a:ext>
            </a:extLst>
          </p:cNvPr>
          <p:cNvSpPr/>
          <p:nvPr/>
        </p:nvSpPr>
        <p:spPr>
          <a:xfrm>
            <a:off x="1498600" y="2933700"/>
            <a:ext cx="2705100" cy="1524000"/>
          </a:xfrm>
          <a:prstGeom prst="downArrow">
            <a:avLst>
              <a:gd name="adj1" fmla="val 74490"/>
              <a:gd name="adj2" fmla="val 50000"/>
            </a:avLst>
          </a:prstGeom>
          <a:solidFill>
            <a:srgbClr val="ECF3FA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72DDB5-A56C-73BF-441C-BA10EF4E7C00}"/>
                  </a:ext>
                </a:extLst>
              </p:cNvPr>
              <p:cNvSpPr txBox="1"/>
              <p:nvPr/>
            </p:nvSpPr>
            <p:spPr>
              <a:xfrm>
                <a:off x="1727200" y="3269301"/>
                <a:ext cx="22479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3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CA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3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72DDB5-A56C-73BF-441C-BA10EF4E7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0" y="3269301"/>
                <a:ext cx="22479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049A09-DF6F-4504-2DAF-C9D7B55FAF65}"/>
                  </a:ext>
                </a:extLst>
              </p:cNvPr>
              <p:cNvSpPr txBox="1"/>
              <p:nvPr/>
            </p:nvSpPr>
            <p:spPr>
              <a:xfrm>
                <a:off x="9232900" y="205672"/>
                <a:ext cx="2768600" cy="2492990"/>
              </a:xfrm>
              <a:prstGeom prst="rect">
                <a:avLst/>
              </a:prstGeom>
              <a:noFill/>
              <a:ln w="57150">
                <a:solidFill>
                  <a:srgbClr val="461E6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Lorentz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6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049A09-DF6F-4504-2DAF-C9D7B55FA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900" y="205672"/>
                <a:ext cx="2768600" cy="2492990"/>
              </a:xfrm>
              <a:prstGeom prst="rect">
                <a:avLst/>
              </a:prstGeom>
              <a:blipFill>
                <a:blip r:embed="rId9"/>
                <a:stretch>
                  <a:fillRect l="-7775" t="-4306" r="-11879"/>
                </a:stretch>
              </a:blipFill>
              <a:ln w="57150">
                <a:solidFill>
                  <a:srgbClr val="461E64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64D287E5-3F55-735B-890D-A2A4F3488CCE}"/>
              </a:ext>
            </a:extLst>
          </p:cNvPr>
          <p:cNvSpPr/>
          <p:nvPr/>
        </p:nvSpPr>
        <p:spPr>
          <a:xfrm>
            <a:off x="4719484" y="4129548"/>
            <a:ext cx="1120877" cy="134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FB3361-1EDF-FEF1-4791-349BCC2E71D6}"/>
              </a:ext>
            </a:extLst>
          </p:cNvPr>
          <p:cNvSpPr/>
          <p:nvPr/>
        </p:nvSpPr>
        <p:spPr>
          <a:xfrm>
            <a:off x="6405716" y="4046236"/>
            <a:ext cx="1120877" cy="1344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F46126A-FFC4-5E4C-3D49-E28B331274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3800" y="4354200"/>
              <a:ext cx="8763120" cy="2447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F46126A-FFC4-5E4C-3D49-E28B33127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4440" y="4344840"/>
                <a:ext cx="8781840" cy="2466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94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10">
        <p:fade/>
      </p:transition>
    </mc:Choice>
    <mc:Fallback xmlns="">
      <p:transition spd="med" advTm="41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1" grpId="0" animBg="1"/>
      <p:bldP spid="12" grpId="0"/>
      <p:bldP spid="20" grpId="0" animBg="1"/>
      <p:bldP spid="21" grpId="0"/>
      <p:bldP spid="22" grpId="0" animBg="1"/>
      <p:bldP spid="26" grpId="0" animBg="1"/>
      <p:bldP spid="2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5D0856-AAA6-CD7D-782B-59BF87929934}"/>
                  </a:ext>
                </a:extLst>
              </p:cNvPr>
              <p:cNvSpPr txBox="1"/>
              <p:nvPr/>
            </p:nvSpPr>
            <p:spPr>
              <a:xfrm>
                <a:off x="-20408" y="-76200"/>
                <a:ext cx="10097858" cy="452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4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CA" sz="4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4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CA" sz="44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sz="4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CA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CA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5D0856-AAA6-CD7D-782B-59BF87929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8" y="-76200"/>
                <a:ext cx="10097858" cy="452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652290-EE12-E5C5-CD82-A07BB99CA335}"/>
                  </a:ext>
                </a:extLst>
              </p:cNvPr>
              <p:cNvSpPr txBox="1"/>
              <p:nvPr/>
            </p:nvSpPr>
            <p:spPr>
              <a:xfrm>
                <a:off x="6513743" y="3644626"/>
                <a:ext cx="5144858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652290-EE12-E5C5-CD82-A07BB99C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743" y="3644626"/>
                <a:ext cx="5144858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2C27C8-0D6A-3CBC-9F3B-53D6140D1E15}"/>
                  </a:ext>
                </a:extLst>
              </p:cNvPr>
              <p:cNvSpPr txBox="1"/>
              <p:nvPr/>
            </p:nvSpPr>
            <p:spPr>
              <a:xfrm>
                <a:off x="285750" y="4375297"/>
                <a:ext cx="6000749" cy="244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4000" b="0" i="0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40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40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40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2C27C8-0D6A-3CBC-9F3B-53D6140D1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4375297"/>
                <a:ext cx="6000749" cy="2441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7F98010-B7C3-0EE8-F2A7-B3A55175BDAA}"/>
              </a:ext>
            </a:extLst>
          </p:cNvPr>
          <p:cNvSpPr txBox="1"/>
          <p:nvPr/>
        </p:nvSpPr>
        <p:spPr>
          <a:xfrm>
            <a:off x="6096000" y="5000174"/>
            <a:ext cx="4824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accent6">
                    <a:lumMod val="50000"/>
                  </a:schemeClr>
                </a:solidFill>
              </a:rPr>
              <a:t>boosts (symmetric)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C66FA-524B-B22B-2E19-C0C01B9C04E6}"/>
              </a:ext>
            </a:extLst>
          </p:cNvPr>
          <p:cNvSpPr txBox="1"/>
          <p:nvPr/>
        </p:nvSpPr>
        <p:spPr>
          <a:xfrm>
            <a:off x="6096001" y="5924645"/>
            <a:ext cx="6000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rgbClr val="C04E00"/>
                </a:solidFill>
              </a:rPr>
              <a:t>rotation (anti-symmetric)</a:t>
            </a:r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1195CBF-CC20-260D-65B8-57144DA31938}"/>
              </a:ext>
            </a:extLst>
          </p:cNvPr>
          <p:cNvSpPr/>
          <p:nvPr/>
        </p:nvSpPr>
        <p:spPr>
          <a:xfrm rot="5400000">
            <a:off x="2452585" y="3649892"/>
            <a:ext cx="2316479" cy="3941654"/>
          </a:xfrm>
          <a:prstGeom prst="corner">
            <a:avLst>
              <a:gd name="adj1" fmla="val 22187"/>
              <a:gd name="adj2" fmla="val 22279"/>
            </a:avLst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89F9E-EED3-AA5B-F025-E8FFDFCEB923}"/>
              </a:ext>
            </a:extLst>
          </p:cNvPr>
          <p:cNvSpPr/>
          <p:nvPr/>
        </p:nvSpPr>
        <p:spPr>
          <a:xfrm>
            <a:off x="2247900" y="5054930"/>
            <a:ext cx="3333752" cy="1724025"/>
          </a:xfrm>
          <a:prstGeom prst="rect">
            <a:avLst/>
          </a:prstGeom>
          <a:noFill/>
          <a:ln w="57150">
            <a:solidFill>
              <a:srgbClr val="C04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52FCD6-49B8-A00F-C961-1A5C840EB907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5581652" y="4720524"/>
            <a:ext cx="514348" cy="66437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8130F7-720B-B2EF-0187-A3F91CDBCC02}"/>
              </a:ext>
            </a:extLst>
          </p:cNvPr>
          <p:cNvCxnSpPr>
            <a:cxnSpLocks/>
          </p:cNvCxnSpPr>
          <p:nvPr/>
        </p:nvCxnSpPr>
        <p:spPr>
          <a:xfrm>
            <a:off x="5581652" y="5924645"/>
            <a:ext cx="477836" cy="382091"/>
          </a:xfrm>
          <a:prstGeom prst="line">
            <a:avLst/>
          </a:prstGeom>
          <a:ln w="57150">
            <a:solidFill>
              <a:srgbClr val="C04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5913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60">
        <p:fade/>
      </p:transition>
    </mc:Choice>
    <mc:Fallback xmlns="">
      <p:transition spd="med" advTm="135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8" grpId="0"/>
      <p:bldP spid="9" grpId="0"/>
      <p:bldP spid="10" grpId="0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7D3E0-27EF-1658-D1F4-4A1FDF38817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725650" cy="6561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2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3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2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3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2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3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23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CA" sz="23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3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3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3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2300" b="0" i="0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3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3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3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CA" sz="2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3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e>
                                          <m:r>
                                            <a:rPr lang="en-CA" sz="23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7D3E0-27EF-1658-D1F4-4A1FDF388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4725650" cy="65610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686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/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Lorentz Transformations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blipFill>
                <a:blip r:embed="rId3"/>
                <a:stretch>
                  <a:fillRect l="-2848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/>
              <p:nvPr/>
            </p:nvSpPr>
            <p:spPr>
              <a:xfrm>
                <a:off x="12904" y="461836"/>
                <a:ext cx="110193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The set of matrices that preserve 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e>
                        </m:d>
                      </m:e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" y="461836"/>
                <a:ext cx="11019363" cy="646331"/>
              </a:xfrm>
              <a:prstGeom prst="rect">
                <a:avLst/>
              </a:prstGeom>
              <a:blipFill>
                <a:blip r:embed="rId4"/>
                <a:stretch>
                  <a:fillRect l="-1659" t="-14151" r="-719" b="-35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F8F5AA7-E2D0-F2F0-A244-F2C474C69482}"/>
              </a:ext>
            </a:extLst>
          </p:cNvPr>
          <p:cNvGrpSpPr/>
          <p:nvPr/>
        </p:nvGrpSpPr>
        <p:grpSpPr>
          <a:xfrm>
            <a:off x="70054" y="975649"/>
            <a:ext cx="12245123" cy="2640091"/>
            <a:chOff x="70054" y="975649"/>
            <a:chExt cx="12245123" cy="2640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/>
                <p:nvPr/>
              </p:nvSpPr>
              <p:spPr>
                <a:xfrm>
                  <a:off x="8354135" y="1471114"/>
                  <a:ext cx="3961042" cy="2144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7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135" y="1471114"/>
                  <a:ext cx="3961042" cy="21446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/>
                <p:nvPr/>
              </p:nvSpPr>
              <p:spPr>
                <a:xfrm>
                  <a:off x="4115479" y="1466531"/>
                  <a:ext cx="3961042" cy="2110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7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479" y="1466531"/>
                  <a:ext cx="3961042" cy="211064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/>
                <p:nvPr/>
              </p:nvSpPr>
              <p:spPr>
                <a:xfrm>
                  <a:off x="108946" y="1466532"/>
                  <a:ext cx="3384881" cy="2144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7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46" y="1466532"/>
                  <a:ext cx="3384881" cy="2144626"/>
                </a:xfrm>
                <a:prstGeom prst="rect">
                  <a:avLst/>
                </a:prstGeom>
                <a:blipFill>
                  <a:blip r:embed="rId7"/>
                  <a:stretch>
                    <a:fillRect r="-37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E0AF98-39FA-4BFB-A3BA-2192FA94381C}"/>
                </a:ext>
              </a:extLst>
            </p:cNvPr>
            <p:cNvSpPr txBox="1"/>
            <p:nvPr/>
          </p:nvSpPr>
          <p:spPr>
            <a:xfrm>
              <a:off x="70054" y="975649"/>
              <a:ext cx="208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/>
                <a:t>Rotations:</a:t>
              </a:r>
              <a:endParaRPr lang="en-CA" sz="3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F41552-3F51-822B-CA58-BA685D875B81}"/>
              </a:ext>
            </a:extLst>
          </p:cNvPr>
          <p:cNvGrpSpPr/>
          <p:nvPr/>
        </p:nvGrpSpPr>
        <p:grpSpPr>
          <a:xfrm>
            <a:off x="-15135" y="3929289"/>
            <a:ext cx="12409652" cy="2391097"/>
            <a:chOff x="-15135" y="3929289"/>
            <a:chExt cx="12409652" cy="2391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/>
                <p:nvPr/>
              </p:nvSpPr>
              <p:spPr>
                <a:xfrm>
                  <a:off x="-15135" y="4394987"/>
                  <a:ext cx="4439294" cy="1896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135" y="4394987"/>
                  <a:ext cx="4439294" cy="1896866"/>
                </a:xfrm>
                <a:prstGeom prst="rect">
                  <a:avLst/>
                </a:prstGeom>
                <a:blipFill>
                  <a:blip r:embed="rId8"/>
                  <a:stretch>
                    <a:fillRect l="-41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/>
                <p:nvPr/>
              </p:nvSpPr>
              <p:spPr>
                <a:xfrm>
                  <a:off x="4115479" y="4390404"/>
                  <a:ext cx="3961042" cy="1928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479" y="4390404"/>
                  <a:ext cx="3961042" cy="1928285"/>
                </a:xfrm>
                <a:prstGeom prst="rect">
                  <a:avLst/>
                </a:prstGeom>
                <a:blipFill>
                  <a:blip r:embed="rId9"/>
                  <a:stretch>
                    <a:fillRect l="-46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/>
                <p:nvPr/>
              </p:nvSpPr>
              <p:spPr>
                <a:xfrm>
                  <a:off x="8208221" y="4336766"/>
                  <a:ext cx="4186296" cy="1983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𝑡𝑧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8221" y="4336766"/>
                  <a:ext cx="4186296" cy="19836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B66FE-5019-4B9D-8424-A830B3C6CA38}"/>
                </a:ext>
              </a:extLst>
            </p:cNvPr>
            <p:cNvSpPr txBox="1"/>
            <p:nvPr/>
          </p:nvSpPr>
          <p:spPr>
            <a:xfrm>
              <a:off x="70054" y="3929289"/>
              <a:ext cx="15580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/>
                <a:t>Boosts:</a:t>
              </a:r>
              <a:endParaRPr lang="en-CA" sz="36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DD06A77-0C02-48B6-B749-B62FC959FE1F}"/>
              </a:ext>
            </a:extLst>
          </p:cNvPr>
          <p:cNvSpPr txBox="1"/>
          <p:nvPr/>
        </p:nvSpPr>
        <p:spPr>
          <a:xfrm>
            <a:off x="-30621" y="-736818"/>
            <a:ext cx="1236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Good Source: </a:t>
            </a:r>
            <a:r>
              <a:rPr lang="en-CA" dirty="0">
                <a:hlinkClick r:id="rId11"/>
              </a:rPr>
              <a:t>https://physics.stackexchange.com/questions/321292/proof-that-1-2-1-2-lorentz-group-representation-is-a-4-vector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4C3E22-4818-DE4F-BA90-14CB79D01083}"/>
              </a:ext>
            </a:extLst>
          </p:cNvPr>
          <p:cNvCxnSpPr>
            <a:cxnSpLocks/>
          </p:cNvCxnSpPr>
          <p:nvPr/>
        </p:nvCxnSpPr>
        <p:spPr>
          <a:xfrm>
            <a:off x="-7620" y="1070067"/>
            <a:ext cx="1234498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4111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/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Lorentz Transformations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blipFill>
                <a:blip r:embed="rId3"/>
                <a:stretch>
                  <a:fillRect l="-2848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/>
              <p:nvPr/>
            </p:nvSpPr>
            <p:spPr>
              <a:xfrm>
                <a:off x="12904" y="461836"/>
                <a:ext cx="110193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The set of matrices that preserve 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e>
                        </m:d>
                      </m:e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" y="461836"/>
                <a:ext cx="11019363" cy="646331"/>
              </a:xfrm>
              <a:prstGeom prst="rect">
                <a:avLst/>
              </a:prstGeom>
              <a:blipFill>
                <a:blip r:embed="rId4"/>
                <a:stretch>
                  <a:fillRect l="-1659" t="-14151" r="-719" b="-35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F8F5AA7-E2D0-F2F0-A244-F2C474C69482}"/>
              </a:ext>
            </a:extLst>
          </p:cNvPr>
          <p:cNvGrpSpPr/>
          <p:nvPr/>
        </p:nvGrpSpPr>
        <p:grpSpPr>
          <a:xfrm>
            <a:off x="70054" y="975649"/>
            <a:ext cx="12245123" cy="2640091"/>
            <a:chOff x="70054" y="975649"/>
            <a:chExt cx="12245123" cy="2640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/>
                <p:nvPr/>
              </p:nvSpPr>
              <p:spPr>
                <a:xfrm>
                  <a:off x="8354135" y="1471114"/>
                  <a:ext cx="3961042" cy="2144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7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135" y="1471114"/>
                  <a:ext cx="3961042" cy="21446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/>
                <p:nvPr/>
              </p:nvSpPr>
              <p:spPr>
                <a:xfrm>
                  <a:off x="4115479" y="1466531"/>
                  <a:ext cx="3961042" cy="2110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7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479" y="1466531"/>
                  <a:ext cx="3961042" cy="211064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/>
                <p:nvPr/>
              </p:nvSpPr>
              <p:spPr>
                <a:xfrm>
                  <a:off x="108946" y="1466532"/>
                  <a:ext cx="3384881" cy="2144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7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46" y="1466532"/>
                  <a:ext cx="3384881" cy="2144626"/>
                </a:xfrm>
                <a:prstGeom prst="rect">
                  <a:avLst/>
                </a:prstGeom>
                <a:blipFill>
                  <a:blip r:embed="rId7"/>
                  <a:stretch>
                    <a:fillRect r="-37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E0AF98-39FA-4BFB-A3BA-2192FA94381C}"/>
                </a:ext>
              </a:extLst>
            </p:cNvPr>
            <p:cNvSpPr txBox="1"/>
            <p:nvPr/>
          </p:nvSpPr>
          <p:spPr>
            <a:xfrm>
              <a:off x="70054" y="975649"/>
              <a:ext cx="208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/>
                <a:t>Rotations:</a:t>
              </a:r>
              <a:endParaRPr lang="en-CA" sz="3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F41552-3F51-822B-CA58-BA685D875B81}"/>
              </a:ext>
            </a:extLst>
          </p:cNvPr>
          <p:cNvGrpSpPr/>
          <p:nvPr/>
        </p:nvGrpSpPr>
        <p:grpSpPr>
          <a:xfrm>
            <a:off x="-15135" y="3929289"/>
            <a:ext cx="12409652" cy="2391097"/>
            <a:chOff x="-15135" y="3929289"/>
            <a:chExt cx="12409652" cy="2391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/>
                <p:nvPr/>
              </p:nvSpPr>
              <p:spPr>
                <a:xfrm>
                  <a:off x="-15135" y="4394987"/>
                  <a:ext cx="4439294" cy="1896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135" y="4394987"/>
                  <a:ext cx="4439294" cy="1896866"/>
                </a:xfrm>
                <a:prstGeom prst="rect">
                  <a:avLst/>
                </a:prstGeom>
                <a:blipFill>
                  <a:blip r:embed="rId8"/>
                  <a:stretch>
                    <a:fillRect l="-41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/>
                <p:nvPr/>
              </p:nvSpPr>
              <p:spPr>
                <a:xfrm>
                  <a:off x="4115479" y="4390404"/>
                  <a:ext cx="3961042" cy="1928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479" y="4390404"/>
                  <a:ext cx="3961042" cy="1928285"/>
                </a:xfrm>
                <a:prstGeom prst="rect">
                  <a:avLst/>
                </a:prstGeom>
                <a:blipFill>
                  <a:blip r:embed="rId9"/>
                  <a:stretch>
                    <a:fillRect l="-46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/>
                <p:nvPr/>
              </p:nvSpPr>
              <p:spPr>
                <a:xfrm>
                  <a:off x="8208221" y="4336766"/>
                  <a:ext cx="4186296" cy="1983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𝑡𝑧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5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8221" y="4336766"/>
                  <a:ext cx="4186296" cy="19836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B66FE-5019-4B9D-8424-A830B3C6CA38}"/>
                </a:ext>
              </a:extLst>
            </p:cNvPr>
            <p:cNvSpPr txBox="1"/>
            <p:nvPr/>
          </p:nvSpPr>
          <p:spPr>
            <a:xfrm>
              <a:off x="70054" y="3929289"/>
              <a:ext cx="15580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/>
                <a:t>Boosts:</a:t>
              </a:r>
              <a:endParaRPr lang="en-CA" sz="36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DD06A77-0C02-48B6-B749-B62FC959FE1F}"/>
              </a:ext>
            </a:extLst>
          </p:cNvPr>
          <p:cNvSpPr txBox="1"/>
          <p:nvPr/>
        </p:nvSpPr>
        <p:spPr>
          <a:xfrm>
            <a:off x="-30621" y="-736818"/>
            <a:ext cx="1236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Good Source: </a:t>
            </a:r>
            <a:r>
              <a:rPr lang="en-CA" dirty="0">
                <a:hlinkClick r:id="rId11"/>
              </a:rPr>
              <a:t>https://physics.stackexchange.com/questions/321292/proof-that-1-2-1-2-lorentz-group-representation-is-a-4-vector</a:t>
            </a:r>
            <a:endParaRPr lang="en-CA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4C3E22-4818-DE4F-BA90-14CB79D01083}"/>
              </a:ext>
            </a:extLst>
          </p:cNvPr>
          <p:cNvCxnSpPr>
            <a:cxnSpLocks/>
          </p:cNvCxnSpPr>
          <p:nvPr/>
        </p:nvCxnSpPr>
        <p:spPr>
          <a:xfrm>
            <a:off x="-7620" y="1070067"/>
            <a:ext cx="1234498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636E06-F518-1E01-75CF-B458AECA0D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840" y="4758120"/>
              <a:ext cx="10979640" cy="1507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636E06-F518-1E01-75CF-B458AECA0D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8480" y="4748760"/>
                <a:ext cx="10998360" cy="1526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472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706">
        <p:fade/>
      </p:transition>
    </mc:Choice>
    <mc:Fallback xmlns="">
      <p:transition spd="med" advTm="147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/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Lorentz Transformations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blipFill>
                <a:blip r:embed="rId3"/>
                <a:stretch>
                  <a:fillRect l="-2848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/>
              <p:nvPr/>
            </p:nvSpPr>
            <p:spPr>
              <a:xfrm>
                <a:off x="12904" y="461836"/>
                <a:ext cx="106655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The set of matrices that preserve 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" y="461836"/>
                <a:ext cx="10665548" cy="646331"/>
              </a:xfrm>
              <a:prstGeom prst="rect">
                <a:avLst/>
              </a:prstGeom>
              <a:blipFill>
                <a:blip r:embed="rId4"/>
                <a:stretch>
                  <a:fillRect l="-1714" t="-14151" r="-800" b="-35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99626-69DF-4B30-A648-753BFCDCF198}"/>
                  </a:ext>
                </a:extLst>
              </p:cNvPr>
              <p:cNvSpPr txBox="1"/>
              <p:nvPr/>
            </p:nvSpPr>
            <p:spPr>
              <a:xfrm>
                <a:off x="8354135" y="1528264"/>
                <a:ext cx="3961042" cy="242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30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99626-69DF-4B30-A648-753BFCDCF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135" y="1528264"/>
                <a:ext cx="3961042" cy="2424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96E9D-306C-4CB5-A327-A7D1796E2C39}"/>
                  </a:ext>
                </a:extLst>
              </p:cNvPr>
              <p:cNvSpPr txBox="1"/>
              <p:nvPr/>
            </p:nvSpPr>
            <p:spPr>
              <a:xfrm>
                <a:off x="4115479" y="1523681"/>
                <a:ext cx="3961042" cy="240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3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96E9D-306C-4CB5-A327-A7D1796E2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79" y="1523681"/>
                <a:ext cx="3961042" cy="2401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9A90CD-3DEB-4F73-882C-653DD19E172F}"/>
                  </a:ext>
                </a:extLst>
              </p:cNvPr>
              <p:cNvSpPr txBox="1"/>
              <p:nvPr/>
            </p:nvSpPr>
            <p:spPr>
              <a:xfrm>
                <a:off x="108946" y="1523682"/>
                <a:ext cx="3384881" cy="242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800" b="0" i="0" dirty="0">
                    <a:latin typeface="Cambria Math" panose="02040503050406030204" pitchFamily="18" charset="0"/>
                  </a:rPr>
                  <a:t> </a:t>
                </a:r>
                <a:endParaRPr lang="en-GB" sz="3000" b="0" i="0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b="0" i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9A90CD-3DEB-4F73-882C-653DD19E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6" y="1523682"/>
                <a:ext cx="3384881" cy="24241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E62830-642A-42CA-9D2A-CB316B2B5D57}"/>
                  </a:ext>
                </a:extLst>
              </p:cNvPr>
              <p:cNvSpPr txBox="1"/>
              <p:nvPr/>
            </p:nvSpPr>
            <p:spPr>
              <a:xfrm>
                <a:off x="137226" y="4394987"/>
                <a:ext cx="3516214" cy="248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E62830-642A-42CA-9D2A-CB316B2B5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6" y="4394987"/>
                <a:ext cx="3516214" cy="2483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80F5E0-04E8-4FF7-8EEF-E28622599858}"/>
                  </a:ext>
                </a:extLst>
              </p:cNvPr>
              <p:cNvSpPr txBox="1"/>
              <p:nvPr/>
            </p:nvSpPr>
            <p:spPr>
              <a:xfrm>
                <a:off x="4163739" y="4390404"/>
                <a:ext cx="3728919" cy="250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</a:t>
                </a:r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80F5E0-04E8-4FF7-8EEF-E28622599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9" y="4390404"/>
                <a:ext cx="3728919" cy="25058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462EE6-F889-4EAE-9358-5566002732B3}"/>
                  </a:ext>
                </a:extLst>
              </p:cNvPr>
              <p:cNvSpPr txBox="1"/>
              <p:nvPr/>
            </p:nvSpPr>
            <p:spPr>
              <a:xfrm>
                <a:off x="8402957" y="4336766"/>
                <a:ext cx="4186296" cy="248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462EE6-F889-4EAE-9358-55660027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957" y="4336766"/>
                <a:ext cx="4186296" cy="2483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FE0AF98-39FA-4BFB-A3BA-2192FA94381C}"/>
              </a:ext>
            </a:extLst>
          </p:cNvPr>
          <p:cNvSpPr txBox="1"/>
          <p:nvPr/>
        </p:nvSpPr>
        <p:spPr>
          <a:xfrm>
            <a:off x="70054" y="975649"/>
            <a:ext cx="4093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Rotation Generators:</a:t>
            </a:r>
            <a:endParaRPr lang="en-CA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B66FE-5019-4B9D-8424-A830B3C6CA38}"/>
              </a:ext>
            </a:extLst>
          </p:cNvPr>
          <p:cNvSpPr txBox="1"/>
          <p:nvPr/>
        </p:nvSpPr>
        <p:spPr>
          <a:xfrm>
            <a:off x="70054" y="3929289"/>
            <a:ext cx="356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Boost Generators:</a:t>
            </a:r>
            <a:endParaRPr lang="en-CA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4C3E22-4818-DE4F-BA90-14CB79D01083}"/>
              </a:ext>
            </a:extLst>
          </p:cNvPr>
          <p:cNvCxnSpPr>
            <a:cxnSpLocks/>
          </p:cNvCxnSpPr>
          <p:nvPr/>
        </p:nvCxnSpPr>
        <p:spPr>
          <a:xfrm>
            <a:off x="-7620" y="1070067"/>
            <a:ext cx="1234498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83BC30-8163-95C1-7B9F-7F370F562F1B}"/>
              </a:ext>
            </a:extLst>
          </p:cNvPr>
          <p:cNvSpPr txBox="1"/>
          <p:nvPr/>
        </p:nvSpPr>
        <p:spPr>
          <a:xfrm>
            <a:off x="4105325" y="1056254"/>
            <a:ext cx="4145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D65700"/>
                </a:solidFill>
              </a:rPr>
              <a:t>(traceless, anti-symmetric)</a:t>
            </a:r>
            <a:endParaRPr lang="en-CA" sz="2800" b="1" dirty="0">
              <a:solidFill>
                <a:srgbClr val="D657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46072-6A5F-5CD8-12D0-5680D47E6B99}"/>
              </a:ext>
            </a:extLst>
          </p:cNvPr>
          <p:cNvSpPr txBox="1"/>
          <p:nvPr/>
        </p:nvSpPr>
        <p:spPr>
          <a:xfrm>
            <a:off x="3637762" y="3990844"/>
            <a:ext cx="3455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588838"/>
                </a:solidFill>
              </a:rPr>
              <a:t>(traceless, symmetric)</a:t>
            </a:r>
            <a:endParaRPr lang="en-CA" sz="2800" b="1" dirty="0">
              <a:solidFill>
                <a:srgbClr val="588838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7852867-2AAC-DB86-0CA8-84EF10FE40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00" y="1087560"/>
              <a:ext cx="9069480" cy="406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7852867-2AAC-DB86-0CA8-84EF10FE4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640" y="1078200"/>
                <a:ext cx="9088200" cy="4082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4112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25">
        <p:fade/>
      </p:transition>
    </mc:Choice>
    <mc:Fallback xmlns="">
      <p:transition spd="med" advTm="270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3184BA-3276-C2A6-5C24-F130ECE5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250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5"/>
    </mc:Choice>
    <mc:Fallback xmlns="">
      <p:transition spd="slow" advTm="5235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0C0447-AFE3-9B90-C556-9D829C7C3EE0}"/>
                  </a:ext>
                </a:extLst>
              </p:cNvPr>
              <p:cNvSpPr txBox="1"/>
              <p:nvPr/>
            </p:nvSpPr>
            <p:spPr>
              <a:xfrm>
                <a:off x="4450329" y="919388"/>
                <a:ext cx="7764531" cy="257153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2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2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4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2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2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4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2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2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2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2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4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0C0447-AFE3-9B90-C556-9D829C7C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329" y="919388"/>
                <a:ext cx="7764531" cy="2571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7B330B-6D86-E559-7B76-1773873520C1}"/>
                  </a:ext>
                </a:extLst>
              </p:cNvPr>
              <p:cNvSpPr txBox="1"/>
              <p:nvPr/>
            </p:nvSpPr>
            <p:spPr>
              <a:xfrm>
                <a:off x="-26670" y="4370137"/>
                <a:ext cx="12260580" cy="260872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51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1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51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CA" sz="51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51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51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51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1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51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CA" sz="51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51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51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5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5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1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51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1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1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1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51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5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5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51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51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51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CA" sz="51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51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num>
                                          <m:den>
                                            <m:r>
                                              <a:rPr lang="en-CA" sz="51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51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51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51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51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CA" sz="51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CA" sz="51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51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num>
                                          <m:den>
                                            <m:r>
                                              <a:rPr lang="en-CA" sz="51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5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7B330B-6D86-E559-7B76-17738735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670" y="4370137"/>
                <a:ext cx="12260580" cy="260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7E9DFE-37A9-ED03-4E84-2CF5203204DB}"/>
              </a:ext>
            </a:extLst>
          </p:cNvPr>
          <p:cNvCxnSpPr>
            <a:cxnSpLocks/>
          </p:cNvCxnSpPr>
          <p:nvPr/>
        </p:nvCxnSpPr>
        <p:spPr>
          <a:xfrm>
            <a:off x="0" y="34671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ADC225-249B-AE12-2B1D-3E40275F85E8}"/>
              </a:ext>
            </a:extLst>
          </p:cNvPr>
          <p:cNvGrpSpPr/>
          <p:nvPr/>
        </p:nvGrpSpPr>
        <p:grpSpPr>
          <a:xfrm>
            <a:off x="4841499" y="-154543"/>
            <a:ext cx="6245597" cy="1262820"/>
            <a:chOff x="4791181" y="61137"/>
            <a:chExt cx="5131649" cy="12628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FA964B-ACD0-F51F-6842-1EFFE947187D}"/>
                    </a:ext>
                  </a:extLst>
                </p:cNvPr>
                <p:cNvSpPr txBox="1"/>
                <p:nvPr/>
              </p:nvSpPr>
              <p:spPr>
                <a:xfrm>
                  <a:off x="7074618" y="61137"/>
                  <a:ext cx="2848212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  <m:sSup>
                          <m:sSupPr>
                            <m:ctrlPr>
                              <a:rPr lang="en-CA" sz="6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lang="en-CA" sz="6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FA964B-ACD0-F51F-6842-1EFFE9471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4618" y="61137"/>
                  <a:ext cx="2848212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2DD0621A-7F4B-BD58-B728-495340F3DF25}"/>
                </a:ext>
              </a:extLst>
            </p:cNvPr>
            <p:cNvSpPr/>
            <p:nvPr/>
          </p:nvSpPr>
          <p:spPr>
            <a:xfrm rot="16200000">
              <a:off x="7007400" y="-1306931"/>
              <a:ext cx="414669" cy="4847107"/>
            </a:xfrm>
            <a:prstGeom prst="rightBrac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BAE4A4-02DD-E803-726C-C6956BE4C646}"/>
              </a:ext>
            </a:extLst>
          </p:cNvPr>
          <p:cNvSpPr txBox="1"/>
          <p:nvPr/>
        </p:nvSpPr>
        <p:spPr>
          <a:xfrm>
            <a:off x="18437" y="289446"/>
            <a:ext cx="4549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4D Vector</a:t>
            </a:r>
          </a:p>
          <a:p>
            <a:pPr algn="ctr"/>
            <a:r>
              <a:rPr lang="en-CA" sz="5400" dirty="0"/>
              <a:t>Lorentz Transformation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43798-F642-63EF-DFCC-625BBE960268}"/>
              </a:ext>
            </a:extLst>
          </p:cNvPr>
          <p:cNvSpPr txBox="1"/>
          <p:nvPr/>
        </p:nvSpPr>
        <p:spPr>
          <a:xfrm>
            <a:off x="3938520" y="3862305"/>
            <a:ext cx="4236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Weyl Vector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5BB087-BBEE-C04D-A534-DEA8CA93C2EB}"/>
              </a:ext>
            </a:extLst>
          </p:cNvPr>
          <p:cNvGrpSpPr/>
          <p:nvPr/>
        </p:nvGrpSpPr>
        <p:grpSpPr>
          <a:xfrm>
            <a:off x="206990" y="3407882"/>
            <a:ext cx="11514046" cy="1284450"/>
            <a:chOff x="206990" y="3407882"/>
            <a:chExt cx="11514046" cy="128445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DB616A7-2C48-1E4D-57C3-75D54754E8BB}"/>
                </a:ext>
              </a:extLst>
            </p:cNvPr>
            <p:cNvGrpSpPr/>
            <p:nvPr/>
          </p:nvGrpSpPr>
          <p:grpSpPr>
            <a:xfrm>
              <a:off x="8708637" y="3407882"/>
              <a:ext cx="3012399" cy="1280836"/>
              <a:chOff x="8708637" y="3407882"/>
              <a:chExt cx="3012399" cy="12808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AF53A15-36B9-6C12-C9A0-73490BCB9667}"/>
                      </a:ext>
                    </a:extLst>
                  </p:cNvPr>
                  <p:cNvSpPr txBox="1"/>
                  <p:nvPr/>
                </p:nvSpPr>
                <p:spPr>
                  <a:xfrm>
                    <a:off x="8972613" y="3407882"/>
                    <a:ext cx="2038876" cy="1015663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𝑺𝑳</m:t>
                          </m:r>
                          <m:r>
                            <a:rPr lang="en-CA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CA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CA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000" b="1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AF53A15-36B9-6C12-C9A0-73490BCB96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2613" y="3407882"/>
                    <a:ext cx="2038876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3832"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A109588B-3B67-E36C-9099-81ECDF2BD050}"/>
                  </a:ext>
                </a:extLst>
              </p:cNvPr>
              <p:cNvSpPr/>
              <p:nvPr/>
            </p:nvSpPr>
            <p:spPr>
              <a:xfrm rot="16200000">
                <a:off x="10011650" y="2979332"/>
                <a:ext cx="406373" cy="3012399"/>
              </a:xfrm>
              <a:prstGeom prst="rightBrace">
                <a:avLst>
                  <a:gd name="adj1" fmla="val 8333"/>
                  <a:gd name="adj2" fmla="val 23500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FD7E648-9200-142F-CBFA-CF47EED942E4}"/>
                </a:ext>
              </a:extLst>
            </p:cNvPr>
            <p:cNvGrpSpPr/>
            <p:nvPr/>
          </p:nvGrpSpPr>
          <p:grpSpPr>
            <a:xfrm>
              <a:off x="206990" y="3411496"/>
              <a:ext cx="3012399" cy="1280836"/>
              <a:chOff x="8708637" y="3407882"/>
              <a:chExt cx="3012399" cy="12808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686C232-8697-A592-4B0E-BB9941FA2827}"/>
                      </a:ext>
                    </a:extLst>
                  </p:cNvPr>
                  <p:cNvSpPr txBox="1"/>
                  <p:nvPr/>
                </p:nvSpPr>
                <p:spPr>
                  <a:xfrm>
                    <a:off x="8936798" y="3407882"/>
                    <a:ext cx="2784238" cy="1015663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𝑺𝑳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000" b="1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686C232-8697-A592-4B0E-BB9941FA28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36798" y="3407882"/>
                    <a:ext cx="2784238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Right Brace 38">
                <a:extLst>
                  <a:ext uri="{FF2B5EF4-FFF2-40B4-BE49-F238E27FC236}">
                    <a16:creationId xmlns:a16="http://schemas.microsoft.com/office/drawing/2014/main" id="{0184FDF7-3CAC-A335-1D66-53A0166D0541}"/>
                  </a:ext>
                </a:extLst>
              </p:cNvPr>
              <p:cNvSpPr/>
              <p:nvPr/>
            </p:nvSpPr>
            <p:spPr>
              <a:xfrm rot="16200000">
                <a:off x="10011650" y="2979332"/>
                <a:ext cx="406373" cy="3012399"/>
              </a:xfrm>
              <a:prstGeom prst="rightBrace">
                <a:avLst>
                  <a:gd name="adj1" fmla="val 8333"/>
                  <a:gd name="adj2" fmla="val 23500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5397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94">
        <p:fade/>
      </p:transition>
    </mc:Choice>
    <mc:Fallback xmlns="">
      <p:transition spd="med" advTm="174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/>
              <p:nvPr/>
            </p:nvSpPr>
            <p:spPr>
              <a:xfrm>
                <a:off x="209550" y="4201241"/>
                <a:ext cx="11772900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CA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CA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A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b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of Lorentz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(1,3)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4201241"/>
                <a:ext cx="11772900" cy="2554545"/>
              </a:xfrm>
              <a:prstGeom prst="rect">
                <a:avLst/>
              </a:prstGeom>
              <a:blipFill>
                <a:blip r:embed="rId3"/>
                <a:stretch>
                  <a:fillRect l="-1958" t="-8879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1590141" y="-9907"/>
                <a:ext cx="3227282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8A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FF8A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CA" sz="6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8A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FF8A3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141" y="-9907"/>
                <a:ext cx="3227282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6896100" y="-39404"/>
                <a:ext cx="4225712" cy="1116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rgbClr val="FF8A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CA" sz="6000" b="0" i="1" smtClean="0">
                          <a:solidFill>
                            <a:srgbClr val="FF8A3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100" y="-39404"/>
                <a:ext cx="4225712" cy="11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B368D0A-261D-DEFB-E009-DA4266439757}"/>
              </a:ext>
            </a:extLst>
          </p:cNvPr>
          <p:cNvSpPr/>
          <p:nvPr/>
        </p:nvSpPr>
        <p:spPr>
          <a:xfrm>
            <a:off x="1794393" y="-741588"/>
            <a:ext cx="9379968" cy="18187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B6E13E-D551-14E0-6786-E3138C252146}"/>
              </a:ext>
            </a:extLst>
          </p:cNvPr>
          <p:cNvGrpSpPr/>
          <p:nvPr/>
        </p:nvGrpSpPr>
        <p:grpSpPr>
          <a:xfrm>
            <a:off x="-161040" y="1564035"/>
            <a:ext cx="5140201" cy="1938992"/>
            <a:chOff x="-173551" y="3359177"/>
            <a:chExt cx="5140201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/>
                <p:nvPr/>
              </p:nvSpPr>
              <p:spPr>
                <a:xfrm>
                  <a:off x="964923" y="3662877"/>
                  <a:ext cx="4001727" cy="127727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3)</m:t>
                        </m:r>
                      </m:oMath>
                    </m:oMathPara>
                  </a14:m>
                  <a:endParaRPr lang="en-GB" sz="7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923" y="3662877"/>
                  <a:ext cx="4001727" cy="1277273"/>
                </a:xfrm>
                <a:prstGeom prst="rect">
                  <a:avLst/>
                </a:prstGeom>
                <a:blipFill>
                  <a:blip r:embed="rId6"/>
                  <a:stretch>
                    <a:fillRect r="-11568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/>
                <p:nvPr/>
              </p:nvSpPr>
              <p:spPr>
                <a:xfrm>
                  <a:off x="-173551" y="3359177"/>
                  <a:ext cx="1445342" cy="1938992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11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GB" sz="115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3551" y="3359177"/>
                  <a:ext cx="1445342" cy="19389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FA8B5-000B-C3B5-9D74-4B034E4158B0}"/>
              </a:ext>
            </a:extLst>
          </p:cNvPr>
          <p:cNvGrpSpPr/>
          <p:nvPr/>
        </p:nvGrpSpPr>
        <p:grpSpPr>
          <a:xfrm>
            <a:off x="4979161" y="654187"/>
            <a:ext cx="6847193" cy="1938992"/>
            <a:chOff x="5436361" y="2449329"/>
            <a:chExt cx="6847193" cy="1938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93AD4-B35B-3D7D-023D-6552D1051D15}"/>
                </a:ext>
              </a:extLst>
            </p:cNvPr>
            <p:cNvGrpSpPr/>
            <p:nvPr/>
          </p:nvGrpSpPr>
          <p:grpSpPr>
            <a:xfrm>
              <a:off x="6280043" y="2449329"/>
              <a:ext cx="6003511" cy="1938992"/>
              <a:chOff x="5611763" y="2596814"/>
              <a:chExt cx="6003511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𝑆𝐿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(2,</m:t>
                          </m:r>
                          <m:r>
                            <a:rPr lang="en-CA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525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00206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B43716-8F14-0E36-B271-74CFFB6DE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361" y="3362533"/>
              <a:ext cx="1048016" cy="341567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F8BB5-12E1-AFB7-2AFC-664BF1EA068A}"/>
              </a:ext>
            </a:extLst>
          </p:cNvPr>
          <p:cNvGrpSpPr/>
          <p:nvPr/>
        </p:nvGrpSpPr>
        <p:grpSpPr>
          <a:xfrm>
            <a:off x="4979161" y="2555078"/>
            <a:ext cx="6847195" cy="1938992"/>
            <a:chOff x="5436361" y="4350220"/>
            <a:chExt cx="6847195" cy="1938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53FDD-1A0F-AC93-D508-DFBBB1CA3309}"/>
                </a:ext>
              </a:extLst>
            </p:cNvPr>
            <p:cNvGrpSpPr/>
            <p:nvPr/>
          </p:nvGrpSpPr>
          <p:grpSpPr>
            <a:xfrm>
              <a:off x="6172504" y="4350220"/>
              <a:ext cx="6111052" cy="1938992"/>
              <a:chOff x="5504224" y="4350220"/>
              <a:chExt cx="6111052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𝑆𝐿</m:t>
                          </m:r>
                          <m:r>
                            <a:rPr lang="en-GB" sz="7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(2,</m:t>
                          </m:r>
                          <m:r>
                            <a:rPr lang="en-CA" sz="7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GB" sz="7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6525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C0000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EDE5A-2351-5C7C-0CC8-9EC130E0E094}"/>
                </a:ext>
              </a:extLst>
            </p:cNvPr>
            <p:cNvCxnSpPr>
              <a:cxnSpLocks/>
            </p:cNvCxnSpPr>
            <p:nvPr/>
          </p:nvCxnSpPr>
          <p:spPr>
            <a:xfrm>
              <a:off x="5436361" y="4996862"/>
              <a:ext cx="908407" cy="294444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536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75">
        <p:fade/>
      </p:transition>
    </mc:Choice>
    <mc:Fallback xmlns="">
      <p:transition spd="med" advTm="148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A19C11-DA88-B41E-3364-4AA239CB5C79}"/>
                  </a:ext>
                </a:extLst>
              </p:cNvPr>
              <p:cNvSpPr txBox="1"/>
              <p:nvPr/>
            </p:nvSpPr>
            <p:spPr>
              <a:xfrm>
                <a:off x="1" y="4670347"/>
                <a:ext cx="336041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1" i="1" smtClean="0">
                          <a:latin typeface="Cambria Math" panose="02040503050406030204" pitchFamily="18" charset="0"/>
                        </a:rPr>
                        <m:t>𝑺𝑶</m:t>
                      </m:r>
                      <m:d>
                        <m:dPr>
                          <m:ctrlPr>
                            <a:rPr lang="en-GB" sz="8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A19C11-DA88-B41E-3364-4AA239CB5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70347"/>
                <a:ext cx="3360419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72BBB1-F1FE-D36D-19C9-59F243E1C1CC}"/>
                  </a:ext>
                </a:extLst>
              </p:cNvPr>
              <p:cNvSpPr txBox="1"/>
              <p:nvPr/>
            </p:nvSpPr>
            <p:spPr>
              <a:xfrm>
                <a:off x="97190" y="200379"/>
                <a:ext cx="3360419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1" i="1" smtClean="0">
                          <a:latin typeface="Cambria Math" panose="02040503050406030204" pitchFamily="18" charset="0"/>
                        </a:rPr>
                        <m:t>𝑺𝑼</m:t>
                      </m:r>
                      <m:d>
                        <m:dPr>
                          <m:ctrlPr>
                            <a:rPr lang="en-GB" sz="8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CA" sz="8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𝑺𝒑𝒊𝒏</m:t>
                      </m:r>
                      <m:r>
                        <a:rPr lang="en-GB" sz="5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54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72BBB1-F1FE-D36D-19C9-59F243E1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0" y="200379"/>
                <a:ext cx="3360419" cy="21544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B5107-937F-88F9-A1D2-AE2B19FB67E1}"/>
                  </a:ext>
                </a:extLst>
              </p:cNvPr>
              <p:cNvSpPr txBox="1"/>
              <p:nvPr/>
            </p:nvSpPr>
            <p:spPr>
              <a:xfrm>
                <a:off x="4120515" y="4061109"/>
                <a:ext cx="6878967" cy="2541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B5107-937F-88F9-A1D2-AE2B19FB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515" y="4061109"/>
                <a:ext cx="6878967" cy="2541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2BE002C-1307-A5E0-F58D-7DFFBE754D25}"/>
              </a:ext>
            </a:extLst>
          </p:cNvPr>
          <p:cNvGrpSpPr/>
          <p:nvPr/>
        </p:nvGrpSpPr>
        <p:grpSpPr>
          <a:xfrm>
            <a:off x="3330898" y="254977"/>
            <a:ext cx="8861101" cy="3850648"/>
            <a:chOff x="3330898" y="254977"/>
            <a:chExt cx="8861101" cy="3850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F404E5-A046-1040-322A-77E6E64A9D10}"/>
                    </a:ext>
                  </a:extLst>
                </p:cNvPr>
                <p:cNvSpPr txBox="1"/>
                <p:nvPr/>
              </p:nvSpPr>
              <p:spPr>
                <a:xfrm>
                  <a:off x="3330898" y="254977"/>
                  <a:ext cx="3653802" cy="20452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800" b="0" i="0" dirty="0">
                      <a:latin typeface="+mj-lt"/>
                    </a:rPr>
                    <a:t> </a:t>
                  </a:r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F404E5-A046-1040-322A-77E6E64A9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898" y="254977"/>
                  <a:ext cx="3653802" cy="20452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B915F8-1389-813A-A66B-84E1F8785C8F}"/>
                    </a:ext>
                  </a:extLst>
                </p:cNvPr>
                <p:cNvSpPr txBox="1"/>
                <p:nvPr/>
              </p:nvSpPr>
              <p:spPr>
                <a:xfrm>
                  <a:off x="7785002" y="254977"/>
                  <a:ext cx="4406997" cy="20452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800" b="0" i="0" dirty="0">
                      <a:latin typeface="+mj-lt"/>
                    </a:rPr>
                    <a:t> </a:t>
                  </a:r>
                  <a:endParaRPr lang="en-CA" sz="4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3B915F8-1389-813A-A66B-84E1F8785C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5002" y="254977"/>
                  <a:ext cx="4406997" cy="20452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0FD920-08BD-E696-0E6F-30583467057B}"/>
                </a:ext>
              </a:extLst>
            </p:cNvPr>
            <p:cNvGrpSpPr/>
            <p:nvPr/>
          </p:nvGrpSpPr>
          <p:grpSpPr>
            <a:xfrm>
              <a:off x="5732136" y="2300217"/>
              <a:ext cx="3986654" cy="1805408"/>
              <a:chOff x="5732136" y="2300217"/>
              <a:chExt cx="3986654" cy="180540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709FC11-52DD-226D-F85E-E5658F452B0C}"/>
                  </a:ext>
                </a:extLst>
              </p:cNvPr>
              <p:cNvCxnSpPr/>
              <p:nvPr/>
            </p:nvCxnSpPr>
            <p:spPr>
              <a:xfrm>
                <a:off x="5732136" y="2475988"/>
                <a:ext cx="617220" cy="1409349"/>
              </a:xfrm>
              <a:prstGeom prst="straightConnector1">
                <a:avLst/>
              </a:prstGeom>
              <a:ln w="228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53727C-DEB3-F422-FE9D-318A22DB70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1570" y="2475987"/>
                <a:ext cx="617220" cy="1409349"/>
              </a:xfrm>
              <a:prstGeom prst="straightConnector1">
                <a:avLst/>
              </a:prstGeom>
              <a:ln w="228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CE96920-EDBC-FE0F-BD21-09DD78784978}"/>
                  </a:ext>
                </a:extLst>
              </p:cNvPr>
              <p:cNvGrpSpPr/>
              <p:nvPr/>
            </p:nvGrpSpPr>
            <p:grpSpPr>
              <a:xfrm>
                <a:off x="6361728" y="2300217"/>
                <a:ext cx="2727469" cy="1805408"/>
                <a:chOff x="6496553" y="2395365"/>
                <a:chExt cx="2452651" cy="1805408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590EF9E-8F4C-1835-A753-A7DC8C59238F}"/>
                    </a:ext>
                  </a:extLst>
                </p:cNvPr>
                <p:cNvSpPr txBox="1"/>
                <p:nvPr/>
              </p:nvSpPr>
              <p:spPr>
                <a:xfrm>
                  <a:off x="6535114" y="2395365"/>
                  <a:ext cx="241409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00" b="1" dirty="0"/>
                    <a:t>double</a:t>
                  </a:r>
                  <a:endParaRPr lang="en-CA" sz="6600" b="1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3AB353-62E3-1E5F-3D36-0B194CC47AB2}"/>
                    </a:ext>
                  </a:extLst>
                </p:cNvPr>
                <p:cNvSpPr txBox="1"/>
                <p:nvPr/>
              </p:nvSpPr>
              <p:spPr>
                <a:xfrm>
                  <a:off x="6496553" y="3092777"/>
                  <a:ext cx="241409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00" b="1" dirty="0"/>
                    <a:t>cover</a:t>
                  </a:r>
                  <a:endParaRPr lang="en-CA" sz="6600" b="1" dirty="0"/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84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3"/>
    </mc:Choice>
    <mc:Fallback xmlns="">
      <p:transition spd="slow" advTm="9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B4E13-EAF1-1153-8975-29C677DFA042}"/>
                  </a:ext>
                </a:extLst>
              </p:cNvPr>
              <p:cNvSpPr txBox="1"/>
              <p:nvPr/>
            </p:nvSpPr>
            <p:spPr>
              <a:xfrm>
                <a:off x="620403" y="1945659"/>
                <a:ext cx="7433186" cy="14069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8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8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B4E13-EAF1-1153-8975-29C677DFA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3" y="1945659"/>
                <a:ext cx="7433186" cy="140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64578A-F015-B56C-EF36-864D10E0680C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12191029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200" dirty="0">
                    <a:solidFill>
                      <a:srgbClr val="000000"/>
                    </a:solidFill>
                  </a:rPr>
                  <a:t>Lorentz Transformation matrix </a:t>
                </a:r>
                <a14:m>
                  <m:oMath xmlns:m="http://schemas.openxmlformats.org/officeDocument/2006/math">
                    <m:r>
                      <a:rPr lang="en-CA" sz="5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5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5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GB" sz="5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(2,</m:t>
                    </m:r>
                    <m:r>
                      <a:rPr lang="en-CA" sz="5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ℂ</m:t>
                    </m:r>
                    <m:r>
                      <a:rPr lang="en-GB" sz="5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52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6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func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64578A-F015-B56C-EF36-864D10E0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12191029" cy="1815882"/>
              </a:xfrm>
              <a:prstGeom prst="rect">
                <a:avLst/>
              </a:prstGeom>
              <a:blipFill>
                <a:blip r:embed="rId4"/>
                <a:stretch>
                  <a:fillRect l="-2500" t="-83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B0CE7-FFB9-8F9E-00EC-796D64D3158F}"/>
                  </a:ext>
                </a:extLst>
              </p:cNvPr>
              <p:cNvSpPr txBox="1"/>
              <p:nvPr/>
            </p:nvSpPr>
            <p:spPr>
              <a:xfrm>
                <a:off x="620404" y="3351264"/>
                <a:ext cx="5042978" cy="362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GB" sz="6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6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6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  <m:r>
                        <a:rPr lang="en-GB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6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B0CE7-FFB9-8F9E-00EC-796D64D31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4" y="3351264"/>
                <a:ext cx="5042978" cy="362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B6534-0ABB-2C9F-75D8-48B7C8A9E57C}"/>
                  </a:ext>
                </a:extLst>
              </p:cNvPr>
              <p:cNvSpPr txBox="1"/>
              <p:nvPr/>
            </p:nvSpPr>
            <p:spPr>
              <a:xfrm>
                <a:off x="5531616" y="5647623"/>
                <a:ext cx="55001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7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B6534-0ABB-2C9F-75D8-48B7C8A9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616" y="5647623"/>
                <a:ext cx="5500178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566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AA3C6BA-679C-F0D4-1A59-F894F3BE766F}"/>
              </a:ext>
            </a:extLst>
          </p:cNvPr>
          <p:cNvGrpSpPr/>
          <p:nvPr/>
        </p:nvGrpSpPr>
        <p:grpSpPr>
          <a:xfrm>
            <a:off x="0" y="3738357"/>
            <a:ext cx="12192000" cy="923330"/>
            <a:chOff x="0" y="3251531"/>
            <a:chExt cx="1219200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A837E28-E3F0-8186-ECAB-F2CF45DED482}"/>
                    </a:ext>
                  </a:extLst>
                </p:cNvPr>
                <p:cNvSpPr txBox="1"/>
                <p:nvPr/>
              </p:nvSpPr>
              <p:spPr>
                <a:xfrm>
                  <a:off x="3124201" y="3301753"/>
                  <a:ext cx="906779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A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func>
                              <m:func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func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A837E28-E3F0-8186-ECAB-F2CF45DED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01" y="3301753"/>
                  <a:ext cx="9067799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95A873-381A-FD04-3CD6-9CDCA8547B60}"/>
                </a:ext>
              </a:extLst>
            </p:cNvPr>
            <p:cNvSpPr txBox="1"/>
            <p:nvPr/>
          </p:nvSpPr>
          <p:spPr>
            <a:xfrm>
              <a:off x="0" y="3251531"/>
              <a:ext cx="30480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ea typeface="Cambria Math" panose="02040503050406030204" pitchFamily="18" charset="0"/>
                </a:rPr>
                <a:t>Lie Group</a:t>
              </a:r>
              <a:endParaRPr lang="en-CA" sz="5400" dirty="0">
                <a:ea typeface="Cambria Math" panose="020405030504060302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84672B2-2629-8BE0-09E4-9AECC8E317F4}"/>
              </a:ext>
            </a:extLst>
          </p:cNvPr>
          <p:cNvGrpSpPr/>
          <p:nvPr/>
        </p:nvGrpSpPr>
        <p:grpSpPr>
          <a:xfrm>
            <a:off x="0" y="5178222"/>
            <a:ext cx="11942289" cy="923330"/>
            <a:chOff x="175570" y="3071320"/>
            <a:chExt cx="1194228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39DBC8B-6361-9B5D-843B-8C2FCF96F015}"/>
                    </a:ext>
                  </a:extLst>
                </p:cNvPr>
                <p:cNvSpPr txBox="1"/>
                <p:nvPr/>
              </p:nvSpPr>
              <p:spPr>
                <a:xfrm>
                  <a:off x="3549480" y="3088670"/>
                  <a:ext cx="856837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𝔰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𝔩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A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func>
                              <m:funcPr>
                                <m:ctrlPr>
                                  <a:rPr lang="en-CA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tr</m:t>
                                </m:r>
                              </m:fName>
                              <m:e>
                                <m:r>
                                  <a:rPr lang="en-GB" sz="4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func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39DBC8B-6361-9B5D-843B-8C2FCF96F0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480" y="3088670"/>
                  <a:ext cx="8568379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8605E8-E849-CC7C-7847-3829ECABDE7E}"/>
                </a:ext>
              </a:extLst>
            </p:cNvPr>
            <p:cNvSpPr txBox="1"/>
            <p:nvPr/>
          </p:nvSpPr>
          <p:spPr>
            <a:xfrm>
              <a:off x="175570" y="3071320"/>
              <a:ext cx="3710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>
                  <a:ea typeface="Cambria Math" panose="02040503050406030204" pitchFamily="18" charset="0"/>
                </a:rPr>
                <a:t>Lie Algebra</a:t>
              </a:r>
              <a:endParaRPr lang="en-CA" sz="5400" dirty="0">
                <a:ea typeface="Cambria Math" panose="020405030504060302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8101F9-3BC5-B1CA-E6A5-005175481E3C}"/>
              </a:ext>
            </a:extLst>
          </p:cNvPr>
          <p:cNvGrpSpPr/>
          <p:nvPr/>
        </p:nvGrpSpPr>
        <p:grpSpPr>
          <a:xfrm>
            <a:off x="23170" y="424256"/>
            <a:ext cx="12340281" cy="830997"/>
            <a:chOff x="175570" y="-675604"/>
            <a:chExt cx="12340281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B0242BA-B625-AF41-DB0B-250270424F54}"/>
                    </a:ext>
                  </a:extLst>
                </p:cNvPr>
                <p:cNvSpPr txBox="1"/>
                <p:nvPr/>
              </p:nvSpPr>
              <p:spPr>
                <a:xfrm>
                  <a:off x="2806063" y="-675604"/>
                  <a:ext cx="9709788" cy="784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func>
                            <m:r>
                              <a:rPr lang="en-CA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B0242BA-B625-AF41-DB0B-250270424F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6063" y="-675604"/>
                  <a:ext cx="9709788" cy="784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83F3-E4B2-1F77-BD24-E900407189F3}"/>
                </a:ext>
              </a:extLst>
            </p:cNvPr>
            <p:cNvSpPr txBox="1"/>
            <p:nvPr/>
          </p:nvSpPr>
          <p:spPr>
            <a:xfrm>
              <a:off x="175570" y="-675604"/>
              <a:ext cx="32534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ea typeface="Cambria Math" panose="02040503050406030204" pitchFamily="18" charset="0"/>
                </a:rPr>
                <a:t>Lie Group</a:t>
              </a:r>
              <a:endParaRPr lang="en-CA" sz="4800" dirty="0">
                <a:ea typeface="Cambria Math" panose="020405030504060302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482FE1-58C0-3C76-73DD-470F81C4A777}"/>
              </a:ext>
            </a:extLst>
          </p:cNvPr>
          <p:cNvGrpSpPr/>
          <p:nvPr/>
        </p:nvGrpSpPr>
        <p:grpSpPr>
          <a:xfrm>
            <a:off x="23170" y="1679951"/>
            <a:ext cx="12016430" cy="831726"/>
            <a:chOff x="175570" y="3165143"/>
            <a:chExt cx="12016430" cy="8317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22B348-E3C1-FE5E-6A17-87ADA72EBC1E}"/>
                    </a:ext>
                  </a:extLst>
                </p:cNvPr>
                <p:cNvSpPr txBox="1"/>
                <p:nvPr/>
              </p:nvSpPr>
              <p:spPr>
                <a:xfrm>
                  <a:off x="3124201" y="3165143"/>
                  <a:ext cx="9067799" cy="784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𝔰𝔲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tr</m:t>
                                </m:r>
                              </m:fName>
                              <m:e>
                                <m: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func>
                            <m:r>
                              <a:rPr lang="en-CA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22B348-E3C1-FE5E-6A17-87ADA72EB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01" y="3165143"/>
                  <a:ext cx="9067799" cy="7841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ECDCF4-7F44-4AE4-65A3-7AF722B22C1E}"/>
                </a:ext>
              </a:extLst>
            </p:cNvPr>
            <p:cNvSpPr txBox="1"/>
            <p:nvPr/>
          </p:nvSpPr>
          <p:spPr>
            <a:xfrm>
              <a:off x="175570" y="3165872"/>
              <a:ext cx="37106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ea typeface="Cambria Math" panose="02040503050406030204" pitchFamily="18" charset="0"/>
                </a:rPr>
                <a:t>Lie Algebra</a:t>
              </a:r>
              <a:endParaRPr lang="en-CA" sz="4800" dirty="0">
                <a:ea typeface="Cambria Math" panose="02040503050406030204" pitchFamily="18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945E50-6917-3366-347B-109A6D543DF6}"/>
              </a:ext>
            </a:extLst>
          </p:cNvPr>
          <p:cNvSpPr/>
          <p:nvPr/>
        </p:nvSpPr>
        <p:spPr>
          <a:xfrm>
            <a:off x="0" y="173427"/>
            <a:ext cx="12192000" cy="24655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4411901-8CF2-27FC-97FB-41F02C1D0D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64280" y="72000"/>
              <a:ext cx="3891960" cy="6602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4411901-8CF2-27FC-97FB-41F02C1D0D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4920" y="62640"/>
                <a:ext cx="3910680" cy="6621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845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58"/>
    </mc:Choice>
    <mc:Fallback xmlns="">
      <p:transition spd="slow" advTm="65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8F21BB-1E2A-FDA6-35F6-74782BBF8617}"/>
                  </a:ext>
                </a:extLst>
              </p:cNvPr>
              <p:cNvSpPr txBox="1"/>
              <p:nvPr/>
            </p:nvSpPr>
            <p:spPr>
              <a:xfrm>
                <a:off x="532264" y="106862"/>
                <a:ext cx="48858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General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CA" sz="4800" dirty="0"/>
                  <a:t> complex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800" dirty="0"/>
                  <a:t> matrix: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8F21BB-1E2A-FDA6-35F6-74782BBF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64" y="106862"/>
                <a:ext cx="4885898" cy="1569660"/>
              </a:xfrm>
              <a:prstGeom prst="rect">
                <a:avLst/>
              </a:prstGeom>
              <a:blipFill>
                <a:blip r:embed="rId3"/>
                <a:stretch>
                  <a:fillRect l="-3367" t="-8560" r="-3367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7D3907-E105-40B5-40DA-F168F1C91E9C}"/>
                  </a:ext>
                </a:extLst>
              </p:cNvPr>
              <p:cNvSpPr txBox="1"/>
              <p:nvPr/>
            </p:nvSpPr>
            <p:spPr>
              <a:xfrm>
                <a:off x="368491" y="1824498"/>
                <a:ext cx="504967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Traceless: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GB" sz="4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4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7D3907-E105-40B5-40DA-F168F1C91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91" y="1824498"/>
                <a:ext cx="5049671" cy="2123658"/>
              </a:xfrm>
              <a:prstGeom prst="rect">
                <a:avLst/>
              </a:prstGeom>
              <a:blipFill>
                <a:blip r:embed="rId4"/>
                <a:stretch>
                  <a:fillRect l="-4825" t="-54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C9382E-DD15-F38C-AE0D-A0332FDC6959}"/>
                  </a:ext>
                </a:extLst>
              </p:cNvPr>
              <p:cNvSpPr txBox="1"/>
              <p:nvPr/>
            </p:nvSpPr>
            <p:spPr>
              <a:xfrm>
                <a:off x="6488505" y="1921059"/>
                <a:ext cx="3257302" cy="1795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C9382E-DD15-F38C-AE0D-A0332FDC6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505" y="1921059"/>
                <a:ext cx="3257302" cy="1795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3273A-BEB7-1574-545A-14AB86013219}"/>
                  </a:ext>
                </a:extLst>
              </p:cNvPr>
              <p:cNvSpPr txBox="1"/>
              <p:nvPr/>
            </p:nvSpPr>
            <p:spPr>
              <a:xfrm>
                <a:off x="6773840" y="-54592"/>
                <a:ext cx="2686633" cy="1839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3273A-BEB7-1574-545A-14AB86013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840" y="-54592"/>
                <a:ext cx="2686633" cy="18397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F02062-2286-0328-BA15-046449BC8310}"/>
              </a:ext>
            </a:extLst>
          </p:cNvPr>
          <p:cNvCxnSpPr>
            <a:cxnSpLocks/>
          </p:cNvCxnSpPr>
          <p:nvPr/>
        </p:nvCxnSpPr>
        <p:spPr>
          <a:xfrm>
            <a:off x="0" y="179879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A567E1-C719-918E-7B95-171520746114}"/>
              </a:ext>
            </a:extLst>
          </p:cNvPr>
          <p:cNvCxnSpPr>
            <a:cxnSpLocks/>
          </p:cNvCxnSpPr>
          <p:nvPr/>
        </p:nvCxnSpPr>
        <p:spPr>
          <a:xfrm>
            <a:off x="0" y="386017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028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77"/>
    </mc:Choice>
    <mc:Fallback xmlns="">
      <p:transition spd="slow" advTm="54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9A119F-4D54-1879-5A51-B3C5669CE81D}"/>
                  </a:ext>
                </a:extLst>
              </p:cNvPr>
              <p:cNvSpPr txBox="1"/>
              <p:nvPr/>
            </p:nvSpPr>
            <p:spPr>
              <a:xfrm>
                <a:off x="4714388" y="-72612"/>
                <a:ext cx="3257302" cy="1795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9A119F-4D54-1879-5A51-B3C5669CE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88" y="-72612"/>
                <a:ext cx="3257302" cy="1795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96B3542-8786-B192-7C86-38DDA218F7C4}"/>
              </a:ext>
            </a:extLst>
          </p:cNvPr>
          <p:cNvGrpSpPr/>
          <p:nvPr/>
        </p:nvGrpSpPr>
        <p:grpSpPr>
          <a:xfrm>
            <a:off x="4256400" y="3292646"/>
            <a:ext cx="7362175" cy="1092065"/>
            <a:chOff x="4256400" y="3292646"/>
            <a:chExt cx="7362175" cy="1092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B28284D-42F9-E956-D1B4-13366AF65EA9}"/>
                    </a:ext>
                  </a:extLst>
                </p:cNvPr>
                <p:cNvSpPr txBox="1"/>
                <p:nvPr/>
              </p:nvSpPr>
              <p:spPr>
                <a:xfrm>
                  <a:off x="4256400" y="3296208"/>
                  <a:ext cx="1376736" cy="10885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B28284D-42F9-E956-D1B4-13366AF65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6400" y="3296208"/>
                  <a:ext cx="1376736" cy="1088503"/>
                </a:xfrm>
                <a:prstGeom prst="rect">
                  <a:avLst/>
                </a:prstGeom>
                <a:blipFill>
                  <a:blip r:embed="rId4"/>
                  <a:stretch>
                    <a:fillRect r="-132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E629AE-7B87-C32F-A641-C5DFEAC6A0DE}"/>
                    </a:ext>
                  </a:extLst>
                </p:cNvPr>
                <p:cNvSpPr txBox="1"/>
                <p:nvPr/>
              </p:nvSpPr>
              <p:spPr>
                <a:xfrm>
                  <a:off x="7189233" y="3310721"/>
                  <a:ext cx="137673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E629AE-7B87-C32F-A641-C5DFEAC6A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233" y="3310721"/>
                  <a:ext cx="1376737" cy="1015663"/>
                </a:xfrm>
                <a:prstGeom prst="rect">
                  <a:avLst/>
                </a:prstGeom>
                <a:blipFill>
                  <a:blip r:embed="rId5"/>
                  <a:stretch>
                    <a:fillRect r="-1150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8FA3155-9CF6-A37A-5BEF-B14FA14FC8F2}"/>
                    </a:ext>
                  </a:extLst>
                </p:cNvPr>
                <p:cNvSpPr txBox="1"/>
                <p:nvPr/>
              </p:nvSpPr>
              <p:spPr>
                <a:xfrm>
                  <a:off x="10241839" y="3292646"/>
                  <a:ext cx="1376736" cy="10885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8FA3155-9CF6-A37A-5BEF-B14FA14FC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39" y="3292646"/>
                  <a:ext cx="1376736" cy="1088503"/>
                </a:xfrm>
                <a:prstGeom prst="rect">
                  <a:avLst/>
                </a:prstGeom>
                <a:blipFill>
                  <a:blip r:embed="rId6"/>
                  <a:stretch>
                    <a:fillRect r="-1548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23A9D8-C162-F718-1373-79477A3BC3C0}"/>
              </a:ext>
            </a:extLst>
          </p:cNvPr>
          <p:cNvGrpSpPr/>
          <p:nvPr/>
        </p:nvGrpSpPr>
        <p:grpSpPr>
          <a:xfrm>
            <a:off x="102955" y="149637"/>
            <a:ext cx="4729794" cy="2512098"/>
            <a:chOff x="102955" y="149637"/>
            <a:chExt cx="4729794" cy="2512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681371-CB89-1E54-A0FC-58CA85951F20}"/>
                    </a:ext>
                  </a:extLst>
                </p:cNvPr>
                <p:cNvSpPr txBox="1"/>
                <p:nvPr/>
              </p:nvSpPr>
              <p:spPr>
                <a:xfrm>
                  <a:off x="102955" y="149637"/>
                  <a:ext cx="3320554" cy="2512098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0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n-GB" sz="6000" b="0" i="0" smtClean="0">
                                <a:latin typeface="Cambria Math" panose="02040503050406030204" pitchFamily="18" charset="0"/>
                              </a:rPr>
                              <m:t>2×2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4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</m:d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GB" sz="4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681371-CB89-1E54-A0FC-58CA85951F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55" y="149637"/>
                  <a:ext cx="3320554" cy="25120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FCE34A8-B2BB-CFB7-AD7C-600EF234AA5D}"/>
                </a:ext>
              </a:extLst>
            </p:cNvPr>
            <p:cNvSpPr/>
            <p:nvPr/>
          </p:nvSpPr>
          <p:spPr>
            <a:xfrm>
              <a:off x="3423509" y="329698"/>
              <a:ext cx="1409240" cy="97357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CAEAAE-788D-9C02-3095-840F4606FC1E}"/>
              </a:ext>
            </a:extLst>
          </p:cNvPr>
          <p:cNvGrpSpPr/>
          <p:nvPr/>
        </p:nvGrpSpPr>
        <p:grpSpPr>
          <a:xfrm>
            <a:off x="3215149" y="1689591"/>
            <a:ext cx="8976852" cy="5049197"/>
            <a:chOff x="3215149" y="1689591"/>
            <a:chExt cx="8976852" cy="5049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27FC1B8-D55A-E342-19CA-ED3EE2366E20}"/>
                    </a:ext>
                  </a:extLst>
                </p:cNvPr>
                <p:cNvSpPr txBox="1"/>
                <p:nvPr/>
              </p:nvSpPr>
              <p:spPr>
                <a:xfrm>
                  <a:off x="3215149" y="2321168"/>
                  <a:ext cx="8976852" cy="4417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500" b="0" dirty="0"/>
                    <a:t>   </a:t>
                  </a:r>
                  <a14:m>
                    <m:oMath xmlns:m="http://schemas.openxmlformats.org/officeDocument/2006/math"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5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4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5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4500" i="1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CA" sz="2000" i="1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CA" sz="660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4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4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4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5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500" dirty="0"/>
                </a:p>
                <a:p>
                  <a:pPr algn="ctr"/>
                  <a:endParaRPr lang="en-CA" sz="45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27FC1B8-D55A-E342-19CA-ED3EE2366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149" y="2321168"/>
                  <a:ext cx="8976852" cy="44176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BAE7CE7-2D4C-921F-B0A9-7B1C74BF67C8}"/>
                </a:ext>
              </a:extLst>
            </p:cNvPr>
            <p:cNvSpPr/>
            <p:nvPr/>
          </p:nvSpPr>
          <p:spPr>
            <a:xfrm rot="5400000">
              <a:off x="5856967" y="1573359"/>
              <a:ext cx="972143" cy="120460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2A53E-92FE-F964-2F3C-2B5D353CF5FA}"/>
                  </a:ext>
                </a:extLst>
              </p:cNvPr>
              <p:cNvSpPr txBox="1"/>
              <p:nvPr/>
            </p:nvSpPr>
            <p:spPr>
              <a:xfrm>
                <a:off x="7863409" y="-95676"/>
                <a:ext cx="241140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F2A53E-92FE-F964-2F3C-2B5D353CF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409" y="-95676"/>
                <a:ext cx="2411409" cy="1938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938E85-57B4-4BF4-CF66-E590D77D695E}"/>
                  </a:ext>
                </a:extLst>
              </p:cNvPr>
              <p:cNvSpPr txBox="1"/>
              <p:nvPr/>
            </p:nvSpPr>
            <p:spPr>
              <a:xfrm>
                <a:off x="573425" y="3176767"/>
                <a:ext cx="220070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CA" sz="6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938E85-57B4-4BF4-CF66-E590D77D6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25" y="3176767"/>
                <a:ext cx="2200705" cy="30469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20CCE-5A0A-A04A-293F-0B848F31BEFC}"/>
              </a:ext>
            </a:extLst>
          </p:cNvPr>
          <p:cNvGrpSpPr/>
          <p:nvPr/>
        </p:nvGrpSpPr>
        <p:grpSpPr>
          <a:xfrm>
            <a:off x="4368255" y="5721276"/>
            <a:ext cx="7284522" cy="1106578"/>
            <a:chOff x="4334053" y="3292646"/>
            <a:chExt cx="7284522" cy="11065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C7D54BB-D990-5915-B5E1-47697D4FEE18}"/>
                    </a:ext>
                  </a:extLst>
                </p:cNvPr>
                <p:cNvSpPr txBox="1"/>
                <p:nvPr/>
              </p:nvSpPr>
              <p:spPr>
                <a:xfrm>
                  <a:off x="4334053" y="3296208"/>
                  <a:ext cx="137673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C7D54BB-D990-5915-B5E1-47697D4FEE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053" y="3296208"/>
                  <a:ext cx="1376736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0F5A20-F6C2-E55C-5E54-3B67A168776E}"/>
                    </a:ext>
                  </a:extLst>
                </p:cNvPr>
                <p:cNvSpPr txBox="1"/>
                <p:nvPr/>
              </p:nvSpPr>
              <p:spPr>
                <a:xfrm>
                  <a:off x="7189233" y="3310721"/>
                  <a:ext cx="1376737" cy="10885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0F5A20-F6C2-E55C-5E54-3B67A1687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233" y="3310721"/>
                  <a:ext cx="1376737" cy="108850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09B121D-E3BB-7595-304C-0131F6471F86}"/>
                    </a:ext>
                  </a:extLst>
                </p:cNvPr>
                <p:cNvSpPr txBox="1"/>
                <p:nvPr/>
              </p:nvSpPr>
              <p:spPr>
                <a:xfrm>
                  <a:off x="10241839" y="3292646"/>
                  <a:ext cx="137673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09B121D-E3BB-7595-304C-0131F6471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39" y="3292646"/>
                  <a:ext cx="1376736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4137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5"/>
    </mc:Choice>
    <mc:Fallback xmlns="">
      <p:transition spd="slow" advTm="12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/>
              <p:nvPr/>
            </p:nvSpPr>
            <p:spPr>
              <a:xfrm>
                <a:off x="339637" y="154704"/>
                <a:ext cx="220172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7" y="154704"/>
                <a:ext cx="2201726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/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/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/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/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/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/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/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/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/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/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/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/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/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/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/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/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FD57FF9-0642-F7ED-172A-6824A3F4102A}"/>
              </a:ext>
            </a:extLst>
          </p:cNvPr>
          <p:cNvSpPr txBox="1"/>
          <p:nvPr/>
        </p:nvSpPr>
        <p:spPr>
          <a:xfrm>
            <a:off x="4258500" y="34655"/>
            <a:ext cx="2316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err="1"/>
              <a:t>trivector</a:t>
            </a:r>
            <a:r>
              <a:rPr lang="en-GB" sz="3200" dirty="0"/>
              <a:t> </a:t>
            </a:r>
          </a:p>
          <a:p>
            <a:pPr algn="ctr"/>
            <a:r>
              <a:rPr lang="en-GB" sz="2800" dirty="0"/>
              <a:t>(pseudoscalar)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D2CB6-078D-8ABB-96C6-BA2F80FCC4D2}"/>
              </a:ext>
            </a:extLst>
          </p:cNvPr>
          <p:cNvSpPr txBox="1"/>
          <p:nvPr/>
        </p:nvSpPr>
        <p:spPr>
          <a:xfrm>
            <a:off x="6132513" y="1302715"/>
            <a:ext cx="2529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bivectors</a:t>
            </a:r>
          </a:p>
          <a:p>
            <a:pPr algn="ctr"/>
            <a:r>
              <a:rPr lang="en-CA" sz="2800" dirty="0"/>
              <a:t>(pseudovectors)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7766DA-71AB-A703-7220-5A645CCE4596}"/>
              </a:ext>
            </a:extLst>
          </p:cNvPr>
          <p:cNvSpPr txBox="1"/>
          <p:nvPr/>
        </p:nvSpPr>
        <p:spPr>
          <a:xfrm>
            <a:off x="4156790" y="5904467"/>
            <a:ext cx="1146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scalar</a:t>
            </a:r>
            <a:endParaRPr lang="en-CA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C0B5F-F6AD-A172-6807-83889F18ADA0}"/>
              </a:ext>
            </a:extLst>
          </p:cNvPr>
          <p:cNvSpPr txBox="1"/>
          <p:nvPr/>
        </p:nvSpPr>
        <p:spPr>
          <a:xfrm>
            <a:off x="5629156" y="4457243"/>
            <a:ext cx="1389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vectors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F60394-227C-946E-ECD5-894104A578F9}"/>
                  </a:ext>
                </a:extLst>
              </p:cNvPr>
              <p:cNvSpPr txBox="1"/>
              <p:nvPr/>
            </p:nvSpPr>
            <p:spPr>
              <a:xfrm>
                <a:off x="6683419" y="4997317"/>
                <a:ext cx="5429498" cy="17054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Anti-</a:t>
                </a:r>
                <a:r>
                  <a:rPr lang="en-GB" sz="4000" dirty="0" err="1"/>
                  <a:t>commutivity</a:t>
                </a:r>
                <a:r>
                  <a:rPr lang="en-GB" sz="4000" dirty="0"/>
                  <a:t> (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40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40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F60394-227C-946E-ECD5-894104A57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19" y="4997317"/>
                <a:ext cx="5429498" cy="1705467"/>
              </a:xfrm>
              <a:prstGeom prst="rect">
                <a:avLst/>
              </a:prstGeom>
              <a:blipFill>
                <a:blip r:embed="rId21"/>
                <a:stretch>
                  <a:fillRect l="-1672" t="-5245" r="-167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C57584-1912-5EB1-F51E-0BA11354C7C4}"/>
                  </a:ext>
                </a:extLst>
              </p:cNvPr>
              <p:cNvSpPr txBox="1"/>
              <p:nvPr/>
            </p:nvSpPr>
            <p:spPr>
              <a:xfrm>
                <a:off x="7215683" y="2852758"/>
                <a:ext cx="4906906" cy="19395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Squares to identity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C57584-1912-5EB1-F51E-0BA11354C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683" y="2852758"/>
                <a:ext cx="4906906" cy="1939570"/>
              </a:xfrm>
              <a:prstGeom prst="rect">
                <a:avLst/>
              </a:prstGeom>
              <a:blipFill>
                <a:blip r:embed="rId22"/>
                <a:stretch>
                  <a:fillRect t="-46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AF8381-C0D7-A911-6BC6-F8C056F49491}"/>
                  </a:ext>
                </a:extLst>
              </p:cNvPr>
              <p:cNvSpPr txBox="1"/>
              <p:nvPr/>
            </p:nvSpPr>
            <p:spPr>
              <a:xfrm>
                <a:off x="8752508" y="155216"/>
                <a:ext cx="3320554" cy="258532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6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GB" sz="5400" b="0" i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2×2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AF8381-C0D7-A911-6BC6-F8C056F4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508" y="155216"/>
                <a:ext cx="3320554" cy="258532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E5B40C7-1FD4-27C0-75E1-005B7632F0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5160" y="724320"/>
              <a:ext cx="8470080" cy="5443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E5B40C7-1FD4-27C0-75E1-005B7632F0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5800" y="714960"/>
                <a:ext cx="8488800" cy="5461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31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860">
        <p:fade/>
      </p:transition>
    </mc:Choice>
    <mc:Fallback xmlns="">
      <p:transition spd="med" advTm="528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AA0114-7AEA-EDF1-A39F-54C9E721BF2D}"/>
                  </a:ext>
                </a:extLst>
              </p:cNvPr>
              <p:cNvSpPr txBox="1"/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AA0114-7AEA-EDF1-A39F-54C9E721B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blipFill>
                <a:blip r:embed="rId5"/>
                <a:stretch>
                  <a:fillRect l="-4225" t="-8295" r="-6530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F70CE5-D198-3EA3-B65E-1F326F9F96ED}"/>
                  </a:ext>
                </a:extLst>
              </p:cNvPr>
              <p:cNvSpPr txBox="1"/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F70CE5-D198-3EA3-B65E-1F326F9F9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72AE6ABF-953A-0EBD-D5D9-5FC80C1D9C55}"/>
              </a:ext>
            </a:extLst>
          </p:cNvPr>
          <p:cNvSpPr/>
          <p:nvPr/>
        </p:nvSpPr>
        <p:spPr>
          <a:xfrm>
            <a:off x="4123583" y="1694955"/>
            <a:ext cx="7960281" cy="4944526"/>
          </a:xfrm>
          <a:prstGeom prst="rect">
            <a:avLst/>
          </a:prstGeom>
          <a:solidFill>
            <a:srgbClr val="EC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1A6371-BBAE-59F3-AAA8-B271CBE3056E}"/>
                  </a:ext>
                </a:extLst>
              </p:cNvPr>
              <p:cNvSpPr txBox="1"/>
              <p:nvPr/>
            </p:nvSpPr>
            <p:spPr>
              <a:xfrm>
                <a:off x="4066433" y="2214320"/>
                <a:ext cx="3356761" cy="2217145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1A6371-BBAE-59F3-AAA8-B271CBE30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33" y="2214320"/>
                <a:ext cx="3356761" cy="22171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603B48-91EB-A948-98F9-EC5B2A3B273F}"/>
                  </a:ext>
                </a:extLst>
              </p:cNvPr>
              <p:cNvSpPr txBox="1"/>
              <p:nvPr/>
            </p:nvSpPr>
            <p:spPr>
              <a:xfrm>
                <a:off x="4066433" y="4572203"/>
                <a:ext cx="4021034" cy="212442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𝑡𝑦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𝑡𝑦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603B48-91EB-A948-98F9-EC5B2A3B2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33" y="4572203"/>
                <a:ext cx="4021034" cy="21244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7C838C1-06C8-9F29-A812-EFF6D5C54739}"/>
              </a:ext>
            </a:extLst>
          </p:cNvPr>
          <p:cNvGrpSpPr/>
          <p:nvPr/>
        </p:nvGrpSpPr>
        <p:grpSpPr>
          <a:xfrm>
            <a:off x="8266219" y="2256568"/>
            <a:ext cx="4192482" cy="4440063"/>
            <a:chOff x="7694714" y="2237518"/>
            <a:chExt cx="4692663" cy="44400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8C564A-0708-473E-3FF4-0C9CD53AC729}"/>
                    </a:ext>
                  </a:extLst>
                </p:cNvPr>
                <p:cNvSpPr txBox="1"/>
                <p:nvPr/>
              </p:nvSpPr>
              <p:spPr>
                <a:xfrm>
                  <a:off x="7716412" y="2237518"/>
                  <a:ext cx="4670965" cy="150887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solidFill>
                              <a:srgbClr val="ECF3F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8C564A-0708-473E-3FF4-0C9CD53AC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412" y="2237518"/>
                  <a:ext cx="4670965" cy="15088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53416A-D5C3-C429-0509-EED76AFCEF03}"/>
                    </a:ext>
                  </a:extLst>
                </p:cNvPr>
                <p:cNvSpPr txBox="1"/>
                <p:nvPr/>
              </p:nvSpPr>
              <p:spPr>
                <a:xfrm>
                  <a:off x="7731652" y="3795830"/>
                  <a:ext cx="4655725" cy="1323439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i="1" smtClean="0">
                            <a:solidFill>
                              <a:srgbClr val="ECF3F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53416A-D5C3-C429-0509-EED76AFCE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652" y="3795830"/>
                  <a:ext cx="4655725" cy="13234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E65245-B2EC-396B-F0DA-73AEE94CC3C6}"/>
                    </a:ext>
                  </a:extLst>
                </p:cNvPr>
                <p:cNvSpPr txBox="1"/>
                <p:nvPr/>
              </p:nvSpPr>
              <p:spPr>
                <a:xfrm>
                  <a:off x="7694714" y="5168706"/>
                  <a:ext cx="4497286" cy="150887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i="1" smtClean="0">
                            <a:solidFill>
                              <a:srgbClr val="ECF3FA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E65245-B2EC-396B-F0DA-73AEE94CC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714" y="5168706"/>
                  <a:ext cx="4497286" cy="15088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4D880A-78B5-D20F-505A-107910AE4603}"/>
                  </a:ext>
                </a:extLst>
              </p:cNvPr>
              <p:cNvSpPr txBox="1"/>
              <p:nvPr/>
            </p:nvSpPr>
            <p:spPr>
              <a:xfrm>
                <a:off x="4123583" y="1636704"/>
                <a:ext cx="791601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200" dirty="0"/>
                  <a:t>Generators of </a:t>
                </a:r>
                <a14:m>
                  <m:oMath xmlns:m="http://schemas.openxmlformats.org/officeDocument/2006/math">
                    <m:r>
                      <a:rPr lang="en-GB" sz="4200" i="1">
                        <a:latin typeface="Cambria Math" panose="02040503050406030204" pitchFamily="18" charset="0"/>
                      </a:rPr>
                      <m:t>𝔰</m:t>
                    </m:r>
                    <m:sSup>
                      <m:sSup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𝔬</m:t>
                        </m:r>
                      </m:e>
                      <m:sup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CA" sz="4200" dirty="0"/>
                  <a:t> / </a:t>
                </a:r>
                <a14:m>
                  <m:oMath xmlns:m="http://schemas.openxmlformats.org/officeDocument/2006/math">
                    <m:r>
                      <a:rPr lang="en-GB" sz="4200" i="1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2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4D880A-78B5-D20F-505A-107910AE4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83" y="1636704"/>
                <a:ext cx="7916018" cy="738664"/>
              </a:xfrm>
              <a:prstGeom prst="rect">
                <a:avLst/>
              </a:prstGeom>
              <a:blipFill>
                <a:blip r:embed="rId12"/>
                <a:stretch>
                  <a:fillRect t="-15574" b="-368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343548C-B859-93AE-67B4-A62175235A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5160" y="1336680"/>
              <a:ext cx="2649240" cy="5488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343548C-B859-93AE-67B4-A62175235A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05800" y="1327320"/>
                <a:ext cx="2667960" cy="5506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9242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01"/>
    </mc:Choice>
    <mc:Fallback xmlns="">
      <p:transition spd="slow" advTm="22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C4B447D-B603-0A5C-F904-8040AD8C2555}"/>
              </a:ext>
            </a:extLst>
          </p:cNvPr>
          <p:cNvGrpSpPr/>
          <p:nvPr/>
        </p:nvGrpSpPr>
        <p:grpSpPr>
          <a:xfrm>
            <a:off x="3999272" y="1515791"/>
            <a:ext cx="7877918" cy="5292680"/>
            <a:chOff x="3999272" y="1515791"/>
            <a:chExt cx="7877918" cy="52926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9C017E-BB13-AFCA-954A-BC7052C9AD23}"/>
                    </a:ext>
                  </a:extLst>
                </p:cNvPr>
                <p:cNvSpPr txBox="1"/>
                <p:nvPr/>
              </p:nvSpPr>
              <p:spPr>
                <a:xfrm>
                  <a:off x="3999272" y="1515791"/>
                  <a:ext cx="3308018" cy="221714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9C017E-BB13-AFCA-954A-BC7052C9A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9272" y="1515791"/>
                  <a:ext cx="3308018" cy="22171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A9CD066-5550-CE3D-A154-E91EDB513D8A}"/>
                    </a:ext>
                  </a:extLst>
                </p:cNvPr>
                <p:cNvSpPr txBox="1"/>
                <p:nvPr/>
              </p:nvSpPr>
              <p:spPr>
                <a:xfrm>
                  <a:off x="8129167" y="2204979"/>
                  <a:ext cx="3373335" cy="872418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e>
                        </m:d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A9CD066-5550-CE3D-A154-E91EDB513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9167" y="2204979"/>
                  <a:ext cx="3373335" cy="8724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91E2AFA6-6BC6-D065-B548-65C12AD49D3B}"/>
                </a:ext>
              </a:extLst>
            </p:cNvPr>
            <p:cNvSpPr/>
            <p:nvPr/>
          </p:nvSpPr>
          <p:spPr>
            <a:xfrm>
              <a:off x="7269190" y="1641409"/>
              <a:ext cx="685542" cy="1999559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5225E0-133C-BE27-290C-9DA8713547CC}"/>
                    </a:ext>
                  </a:extLst>
                </p:cNvPr>
                <p:cNvSpPr txBox="1"/>
                <p:nvPr/>
              </p:nvSpPr>
              <p:spPr>
                <a:xfrm>
                  <a:off x="3999272" y="3771036"/>
                  <a:ext cx="7877918" cy="303743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3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3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e>
                        </m:d>
                        <m:r>
                          <a:rPr lang="en-CA" sz="3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GB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280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280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CA" sz="280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</m:oMath>
                  </a14:m>
                  <a:r>
                    <a:rPr lang="en-CA" sz="2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5225E0-133C-BE27-290C-9DA8713547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9272" y="3771036"/>
                  <a:ext cx="7877918" cy="30374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BF54EF-EE03-4590-1857-42D8FCED0FA4}"/>
                  </a:ext>
                </a:extLst>
              </p:cNvPr>
              <p:cNvSpPr txBox="1"/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BF54EF-EE03-4590-1857-42D8FCED0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blipFill>
                <a:blip r:embed="rId8"/>
                <a:stretch>
                  <a:fillRect l="-4225" t="-8295" r="-6530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DB133-4E03-CE52-A79A-8E1707FA95B8}"/>
                  </a:ext>
                </a:extLst>
              </p:cNvPr>
              <p:cNvSpPr txBox="1"/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DB133-4E03-CE52-A79A-8E1707FA9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4323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45">
        <p:fade/>
      </p:transition>
    </mc:Choice>
    <mc:Fallback xmlns="">
      <p:transition spd="med" advTm="3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9C017E-BB13-AFCA-954A-BC7052C9AD23}"/>
                  </a:ext>
                </a:extLst>
              </p:cNvPr>
              <p:cNvSpPr txBox="1"/>
              <p:nvPr/>
            </p:nvSpPr>
            <p:spPr>
              <a:xfrm>
                <a:off x="3999272" y="1515791"/>
                <a:ext cx="3955460" cy="212442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𝑡𝑦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9C017E-BB13-AFCA-954A-BC7052C9A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272" y="1515791"/>
                <a:ext cx="3955460" cy="21244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CD066-5550-CE3D-A154-E91EDB513D8A}"/>
                  </a:ext>
                </a:extLst>
              </p:cNvPr>
              <p:cNvSpPr txBox="1"/>
              <p:nvPr/>
            </p:nvSpPr>
            <p:spPr>
              <a:xfrm>
                <a:off x="8453731" y="2176289"/>
                <a:ext cx="3807017" cy="83676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2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2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2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4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2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2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A" sz="4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CD066-5550-CE3D-A154-E91EDB51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731" y="2176289"/>
                <a:ext cx="3807017" cy="8367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91E2AFA6-6BC6-D065-B548-65C12AD49D3B}"/>
              </a:ext>
            </a:extLst>
          </p:cNvPr>
          <p:cNvSpPr/>
          <p:nvPr/>
        </p:nvSpPr>
        <p:spPr>
          <a:xfrm>
            <a:off x="7806289" y="1622359"/>
            <a:ext cx="685542" cy="199955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5225E0-133C-BE27-290C-9DA8713547CC}"/>
                  </a:ext>
                </a:extLst>
              </p:cNvPr>
              <p:cNvSpPr txBox="1"/>
              <p:nvPr/>
            </p:nvSpPr>
            <p:spPr>
              <a:xfrm>
                <a:off x="3771900" y="3771036"/>
                <a:ext cx="8401050" cy="29452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𝑡𝑖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</m:e>
                      </m:d>
                      <m:r>
                        <a:rPr lang="en-CA" sz="3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GB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2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4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3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3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3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4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3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5225E0-133C-BE27-290C-9DA87135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00" y="3771036"/>
                <a:ext cx="8401050" cy="2945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B0553E-A2BD-B1E9-2E50-BA91FB22D301}"/>
                  </a:ext>
                </a:extLst>
              </p:cNvPr>
              <p:cNvSpPr txBox="1"/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B0553E-A2BD-B1E9-2E50-BA91FB22D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blipFill>
                <a:blip r:embed="rId9"/>
                <a:stretch>
                  <a:fillRect l="-4225" t="-8295" r="-6530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B2EBC6-A3B5-6E59-6F51-643439743DE4}"/>
                  </a:ext>
                </a:extLst>
              </p:cNvPr>
              <p:cNvSpPr txBox="1"/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B2EBC6-A3B5-6E59-6F51-643439743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7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0">
        <p:fade/>
      </p:transition>
    </mc:Choice>
    <mc:Fallback xmlns="">
      <p:transition spd="med" advTm="190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9C017E-BB13-AFCA-954A-BC7052C9AD23}"/>
                  </a:ext>
                </a:extLst>
              </p:cNvPr>
              <p:cNvSpPr txBox="1"/>
              <p:nvPr/>
            </p:nvSpPr>
            <p:spPr>
              <a:xfrm>
                <a:off x="4105350" y="1515791"/>
                <a:ext cx="3955460" cy="212442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𝑡𝑦</m:t>
                              </m:r>
                            </m:sub>
                          </m:sSub>
                        </m:e>
                      </m:d>
                      <m:r>
                        <a:rPr lang="en-CA" sz="4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9C017E-BB13-AFCA-954A-BC7052C9A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350" y="1515791"/>
                <a:ext cx="3955460" cy="21244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CD066-5550-CE3D-A154-E91EDB513D8A}"/>
                  </a:ext>
                </a:extLst>
              </p:cNvPr>
              <p:cNvSpPr txBox="1"/>
              <p:nvPr/>
            </p:nvSpPr>
            <p:spPr>
              <a:xfrm>
                <a:off x="8278426" y="2176289"/>
                <a:ext cx="4119269" cy="87241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4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400" b="0" i="1" smtClean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CD066-5550-CE3D-A154-E91EDB51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426" y="2176289"/>
                <a:ext cx="4119269" cy="8724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91E2AFA6-6BC6-D065-B548-65C12AD49D3B}"/>
              </a:ext>
            </a:extLst>
          </p:cNvPr>
          <p:cNvSpPr/>
          <p:nvPr/>
        </p:nvSpPr>
        <p:spPr>
          <a:xfrm>
            <a:off x="7592884" y="1622359"/>
            <a:ext cx="685542" cy="199955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5225E0-133C-BE27-290C-9DA8713547CC}"/>
                  </a:ext>
                </a:extLst>
              </p:cNvPr>
              <p:cNvSpPr txBox="1"/>
              <p:nvPr/>
            </p:nvSpPr>
            <p:spPr>
              <a:xfrm>
                <a:off x="3752849" y="3771036"/>
                <a:ext cx="8625795" cy="298620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𝑡𝑖</m:t>
                              </m:r>
                            </m:sub>
                          </m:sSub>
                        </m:e>
                      </m:d>
                      <m:r>
                        <a:rPr lang="en-CA" sz="3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GB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3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0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3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3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𝑡𝑗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5225E0-133C-BE27-290C-9DA87135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49" y="3771036"/>
                <a:ext cx="8625795" cy="29862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DA6FCC-21C9-082E-9139-A4FF3DF0FD1A}"/>
                  </a:ext>
                </a:extLst>
              </p:cNvPr>
              <p:cNvSpPr txBox="1"/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DA6FCC-21C9-082E-9139-A4FF3DF0F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blipFill>
                <a:blip r:embed="rId9"/>
                <a:stretch>
                  <a:fillRect l="-4225" t="-8295" r="-6530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552C72-5F22-9A08-099A-228C29303C67}"/>
                  </a:ext>
                </a:extLst>
              </p:cNvPr>
              <p:cNvSpPr txBox="1"/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552C72-5F22-9A08-099A-228C29303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2">
        <p:fade/>
      </p:transition>
    </mc:Choice>
    <mc:Fallback xmlns="">
      <p:transition spd="med" advTm="1402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9C017E-BB13-AFCA-954A-BC7052C9AD23}"/>
                  </a:ext>
                </a:extLst>
              </p:cNvPr>
              <p:cNvSpPr txBox="1"/>
              <p:nvPr/>
            </p:nvSpPr>
            <p:spPr>
              <a:xfrm>
                <a:off x="4105350" y="1515791"/>
                <a:ext cx="3955460" cy="212442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𝑡𝑦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9C017E-BB13-AFCA-954A-BC7052C9A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350" y="1515791"/>
                <a:ext cx="3955460" cy="21244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CD066-5550-CE3D-A154-E91EDB513D8A}"/>
                  </a:ext>
                </a:extLst>
              </p:cNvPr>
              <p:cNvSpPr txBox="1"/>
              <p:nvPr/>
            </p:nvSpPr>
            <p:spPr>
              <a:xfrm>
                <a:off x="8278426" y="2176289"/>
                <a:ext cx="4119269" cy="87241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4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400" b="0" i="1" smtClean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9CD066-5550-CE3D-A154-E91EDB51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426" y="2176289"/>
                <a:ext cx="4119269" cy="8724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91E2AFA6-6BC6-D065-B548-65C12AD49D3B}"/>
              </a:ext>
            </a:extLst>
          </p:cNvPr>
          <p:cNvSpPr/>
          <p:nvPr/>
        </p:nvSpPr>
        <p:spPr>
          <a:xfrm>
            <a:off x="7592884" y="1622359"/>
            <a:ext cx="685542" cy="199955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5225E0-133C-BE27-290C-9DA8713547CC}"/>
                  </a:ext>
                </a:extLst>
              </p:cNvPr>
              <p:cNvSpPr txBox="1"/>
              <p:nvPr/>
            </p:nvSpPr>
            <p:spPr>
              <a:xfrm>
                <a:off x="3752849" y="3771036"/>
                <a:ext cx="8625795" cy="298620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3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600" b="0" i="1" smtClean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600" b="0" i="1" smtClean="0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3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0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  <m:r>
                      <a:rPr lang="en-CA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3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3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6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5225E0-133C-BE27-290C-9DA87135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49" y="3771036"/>
                <a:ext cx="8625795" cy="29862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26A02-BE15-7E80-8C94-BA1695BB49C2}"/>
                  </a:ext>
                </a:extLst>
              </p:cNvPr>
              <p:cNvSpPr txBox="1"/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26A02-BE15-7E80-8C94-BA1695BB4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blipFill>
                <a:blip r:embed="rId9"/>
                <a:stretch>
                  <a:fillRect l="-4225" t="-8295" r="-6530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2F6E11-1C55-AC44-6D1C-6E00F2EA5C9F}"/>
                  </a:ext>
                </a:extLst>
              </p:cNvPr>
              <p:cNvSpPr txBox="1"/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2F6E11-1C55-AC44-6D1C-6E00F2EA5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62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24">
        <p:fade/>
      </p:transition>
    </mc:Choice>
    <mc:Fallback xmlns="">
      <p:transition spd="med" advTm="572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69F05A-5B01-2B67-A789-8E16BBEE24E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600" dirty="0"/>
                  <a:t>Matrix Representation of </a:t>
                </a:r>
                <a14:m>
                  <m:oMath xmlns:m="http://schemas.openxmlformats.org/officeDocument/2006/math">
                    <m:r>
                      <a:rPr lang="en-GB" sz="5600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5600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CA" sz="5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69F05A-5B01-2B67-A789-8E16BBEE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  <a:blipFill>
                <a:blip r:embed="rId3"/>
                <a:stretch>
                  <a:fillRect l="-2750" t="-17197" b="-39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FAB587-A430-EC3D-1DD7-57FE1FA28993}"/>
                  </a:ext>
                </a:extLst>
              </p:cNvPr>
              <p:cNvSpPr txBox="1"/>
              <p:nvPr/>
            </p:nvSpPr>
            <p:spPr>
              <a:xfrm>
                <a:off x="28274" y="1668747"/>
                <a:ext cx="3686316" cy="1529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1→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FAB587-A430-EC3D-1DD7-57FE1FA2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4" y="1668747"/>
                <a:ext cx="3686316" cy="152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3DAD0-9209-F73D-D954-FB3014DBC43F}"/>
                  </a:ext>
                </a:extLst>
              </p:cNvPr>
              <p:cNvSpPr txBox="1"/>
              <p:nvPr/>
            </p:nvSpPr>
            <p:spPr>
              <a:xfrm>
                <a:off x="8560200" y="1020466"/>
                <a:ext cx="3267166" cy="240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5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600" i="1">
                          <a:latin typeface="Cambria Math" panose="02040503050406030204" pitchFamily="18" charset="0"/>
                        </a:rPr>
                        <m:t>𝑖𝑏</m:t>
                      </m:r>
                      <m:r>
                        <a:rPr lang="en-GB" sz="56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5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3DAD0-9209-F73D-D954-FB3014DB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200" y="1020466"/>
                <a:ext cx="3267166" cy="2408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2D45F-2E58-4A7A-C817-DA47129F493E}"/>
                  </a:ext>
                </a:extLst>
              </p:cNvPr>
              <p:cNvSpPr txBox="1"/>
              <p:nvPr/>
            </p:nvSpPr>
            <p:spPr>
              <a:xfrm>
                <a:off x="3920999" y="1667098"/>
                <a:ext cx="4108435" cy="1529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5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2D45F-2E58-4A7A-C817-DA47129F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999" y="1667098"/>
                <a:ext cx="4108435" cy="1529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9FBBC6-A974-110A-DE40-AD6F73A18EDC}"/>
              </a:ext>
            </a:extLst>
          </p:cNvPr>
          <p:cNvCxnSpPr>
            <a:cxnSpLocks/>
          </p:cNvCxnSpPr>
          <p:nvPr/>
        </p:nvCxnSpPr>
        <p:spPr>
          <a:xfrm>
            <a:off x="-247650" y="3827761"/>
            <a:ext cx="1243965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727057-3659-0E87-7F0C-1FAF21B89E05}"/>
                  </a:ext>
                </a:extLst>
              </p:cNvPr>
              <p:cNvSpPr txBox="1"/>
              <p:nvPr/>
            </p:nvSpPr>
            <p:spPr>
              <a:xfrm>
                <a:off x="474884" y="3959639"/>
                <a:ext cx="2765116" cy="2645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1→</m:t>
                      </m:r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727057-3659-0E87-7F0C-1FAF21B8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4" y="3959639"/>
                <a:ext cx="2765116" cy="26452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9C11A4-166F-E29E-D3ED-FFF3DDD42C39}"/>
                  </a:ext>
                </a:extLst>
              </p:cNvPr>
              <p:cNvSpPr txBox="1"/>
              <p:nvPr/>
            </p:nvSpPr>
            <p:spPr>
              <a:xfrm>
                <a:off x="8029434" y="3829411"/>
                <a:ext cx="4328698" cy="287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𝑖𝑏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9C11A4-166F-E29E-D3ED-FFF3DDD42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434" y="3829411"/>
                <a:ext cx="4328698" cy="28720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173619-517A-8804-C9C5-53272C90ED5B}"/>
                  </a:ext>
                </a:extLst>
              </p:cNvPr>
              <p:cNvSpPr txBox="1"/>
              <p:nvPr/>
            </p:nvSpPr>
            <p:spPr>
              <a:xfrm>
                <a:off x="4215489" y="3959639"/>
                <a:ext cx="3214012" cy="264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4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173619-517A-8804-C9C5-53272C90E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89" y="3959639"/>
                <a:ext cx="3214012" cy="26452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889E34-299D-9F07-1D20-93D5A19F39D3}"/>
              </a:ext>
            </a:extLst>
          </p:cNvPr>
          <p:cNvCxnSpPr>
            <a:cxnSpLocks/>
          </p:cNvCxnSpPr>
          <p:nvPr/>
        </p:nvCxnSpPr>
        <p:spPr>
          <a:xfrm>
            <a:off x="-22376" y="954107"/>
            <a:ext cx="12380508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A6CC2B-00FB-3A74-8B57-ED18F57E22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11400" y="66240"/>
              <a:ext cx="4517280" cy="792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A6CC2B-00FB-3A74-8B57-ED18F57E22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2040" y="56880"/>
                <a:ext cx="4536000" cy="811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291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7"/>
    </mc:Choice>
    <mc:Fallback xmlns="">
      <p:transition spd="slow" advTm="7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F2F194-E174-5DD1-C891-CB4CBB17711F}"/>
                  </a:ext>
                </a:extLst>
              </p:cNvPr>
              <p:cNvSpPr txBox="1"/>
              <p:nvPr/>
            </p:nvSpPr>
            <p:spPr>
              <a:xfrm>
                <a:off x="3485413" y="1506131"/>
                <a:ext cx="9161878" cy="5343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lang="en-GB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3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3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3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3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3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sup>
                    </m:sSup>
                    <m:r>
                      <a:rPr lang="en-GB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7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3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7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7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F2F194-E174-5DD1-C891-CB4CBB177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13" y="1506131"/>
                <a:ext cx="9161878" cy="53432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43547-B49C-49AC-9E2F-9304C8D13DA4}"/>
                  </a:ext>
                </a:extLst>
              </p:cNvPr>
              <p:cNvSpPr txBox="1"/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43547-B49C-49AC-9E2F-9304C8D13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blipFill>
                <a:blip r:embed="rId20"/>
                <a:stretch>
                  <a:fillRect l="-4225" t="-8295" r="-6530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E2225D-A937-5BDE-4F69-E62D04AA551B}"/>
                  </a:ext>
                </a:extLst>
              </p:cNvPr>
              <p:cNvSpPr txBox="1"/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E2225D-A937-5BDE-4F69-E62D04AA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65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58">
        <p:fade/>
      </p:transition>
    </mc:Choice>
    <mc:Fallback xmlns="">
      <p:transition spd="med" advTm="116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F2F194-E174-5DD1-C891-CB4CBB17711F}"/>
                  </a:ext>
                </a:extLst>
              </p:cNvPr>
              <p:cNvSpPr txBox="1"/>
              <p:nvPr/>
            </p:nvSpPr>
            <p:spPr>
              <a:xfrm>
                <a:off x="197028" y="196524"/>
                <a:ext cx="9061272" cy="11715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7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C851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800"/>
                      <m:t>𝟙</m:t>
                    </m:r>
                    <m:func>
                      <m:func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800" dirty="0"/>
                  <a:t>     Rotation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F2F194-E174-5DD1-C891-CB4CBB177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8" y="196524"/>
                <a:ext cx="9061272" cy="1171539"/>
              </a:xfrm>
              <a:prstGeom prst="rect">
                <a:avLst/>
              </a:prstGeom>
              <a:blipFill>
                <a:blip r:embed="rId4"/>
                <a:stretch>
                  <a:fillRect r="-4287" b="-12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77A43-A052-E837-EB35-20F3B66816EB}"/>
                  </a:ext>
                </a:extLst>
              </p:cNvPr>
              <p:cNvSpPr txBox="1"/>
              <p:nvPr/>
            </p:nvSpPr>
            <p:spPr>
              <a:xfrm>
                <a:off x="254178" y="1458674"/>
                <a:ext cx="9270822" cy="5356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CA" sz="4800"/>
                              <m:t>𝟙</m:t>
                            </m:r>
                            <m:func>
                              <m:funcPr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4800" dirty="0"/>
                  <a:t> 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800"/>
                      <m:t>𝟙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800"/>
                      <m:t>𝟙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800"/>
                      <m:t>𝟙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77A43-A052-E837-EB35-20F3B668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8" y="1458674"/>
                <a:ext cx="9270822" cy="5356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F2FC17-E686-C392-F272-F23490285D72}"/>
                  </a:ext>
                </a:extLst>
              </p:cNvPr>
              <p:cNvSpPr txBox="1"/>
              <p:nvPr/>
            </p:nvSpPr>
            <p:spPr>
              <a:xfrm>
                <a:off x="8528139" y="5584036"/>
                <a:ext cx="2203272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7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F2FC17-E686-C392-F272-F23490285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139" y="5584036"/>
                <a:ext cx="2203272" cy="11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E8437E-05F3-C0D6-3013-A06C043A5D4F}"/>
                  </a:ext>
                </a:extLst>
              </p:cNvPr>
              <p:cNvSpPr txBox="1"/>
              <p:nvPr/>
            </p:nvSpPr>
            <p:spPr>
              <a:xfrm>
                <a:off x="8859093" y="2653974"/>
                <a:ext cx="3078729" cy="20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700"/>
                  </a:spcAft>
                </a:pPr>
                <a:r>
                  <a:rPr lang="en-CA" sz="6000" dirty="0"/>
                  <a:t>Unitary</a:t>
                </a:r>
                <a:endParaRPr lang="en-GB" sz="6000" i="1" dirty="0">
                  <a:solidFill>
                    <a:srgbClr val="C851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E8437E-05F3-C0D6-3013-A06C043A5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093" y="2653974"/>
                <a:ext cx="3078729" cy="2052678"/>
              </a:xfrm>
              <a:prstGeom prst="rect">
                <a:avLst/>
              </a:prstGeom>
              <a:blipFill>
                <a:blip r:embed="rId7"/>
                <a:stretch>
                  <a:fillRect l="-1566" t="-7580" r="-176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7E34BC9-57C0-8766-40D3-0AD1685849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4080" y="1402560"/>
              <a:ext cx="10193040" cy="5275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7E34BC9-57C0-8766-40D3-0AD1685849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720" y="1393200"/>
                <a:ext cx="10211760" cy="5293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66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254">
        <p:fade/>
      </p:transition>
    </mc:Choice>
    <mc:Fallback xmlns="">
      <p:transition spd="med" advTm="322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2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F2F194-E174-5DD1-C891-CB4CBB17711F}"/>
                  </a:ext>
                </a:extLst>
              </p:cNvPr>
              <p:cNvSpPr txBox="1"/>
              <p:nvPr/>
            </p:nvSpPr>
            <p:spPr>
              <a:xfrm>
                <a:off x="197028" y="196524"/>
                <a:ext cx="8280222" cy="11715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7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7E39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800"/>
                      <m:t>𝟙</m:t>
                    </m:r>
                    <m:func>
                      <m:func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800" dirty="0"/>
                  <a:t>     Boost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F2F194-E174-5DD1-C891-CB4CBB177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8" y="196524"/>
                <a:ext cx="8280222" cy="1171539"/>
              </a:xfrm>
              <a:prstGeom prst="rect">
                <a:avLst/>
              </a:prstGeom>
              <a:blipFill>
                <a:blip r:embed="rId4"/>
                <a:stretch>
                  <a:fillRect r="-4689" b="-121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77A43-A052-E837-EB35-20F3B66816EB}"/>
                  </a:ext>
                </a:extLst>
              </p:cNvPr>
              <p:cNvSpPr txBox="1"/>
              <p:nvPr/>
            </p:nvSpPr>
            <p:spPr>
              <a:xfrm>
                <a:off x="254178" y="1553924"/>
                <a:ext cx="9270822" cy="4008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E39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CA" sz="4800"/>
                              <m:t>𝟙</m:t>
                            </m:r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cosh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num>
                                  <m:den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4800" dirty="0"/>
                  <a:t>  </a:t>
                </a:r>
              </a:p>
              <a:p>
                <a:pPr>
                  <a:spcAft>
                    <a:spcPts val="7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func>
                        <m:func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func>
                        <m:func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800"/>
                      <m:t>𝟙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4800" dirty="0"/>
                  <a:t>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77A43-A052-E837-EB35-20F3B668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8" y="1553924"/>
                <a:ext cx="9270822" cy="4008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F2FC17-E686-C392-F272-F23490285D72}"/>
                  </a:ext>
                </a:extLst>
              </p:cNvPr>
              <p:cNvSpPr txBox="1"/>
              <p:nvPr/>
            </p:nvSpPr>
            <p:spPr>
              <a:xfrm>
                <a:off x="7010668" y="4412498"/>
                <a:ext cx="2203272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7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solidFill>
                            <a:srgbClr val="007E39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F2FC17-E686-C392-F272-F23490285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668" y="4412498"/>
                <a:ext cx="2203272" cy="11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E8437E-05F3-C0D6-3013-A06C043A5D4F}"/>
                  </a:ext>
                </a:extLst>
              </p:cNvPr>
              <p:cNvSpPr txBox="1"/>
              <p:nvPr/>
            </p:nvSpPr>
            <p:spPr>
              <a:xfrm>
                <a:off x="8477251" y="1796724"/>
                <a:ext cx="3460572" cy="21424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700"/>
                  </a:spcAft>
                </a:pPr>
                <a:r>
                  <a:rPr lang="en-CA" sz="6000" dirty="0"/>
                  <a:t>Hermitian</a:t>
                </a:r>
                <a:endParaRPr lang="en-GB" sz="6000" i="1" dirty="0">
                  <a:solidFill>
                    <a:srgbClr val="C851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7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E39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1E8437E-05F3-C0D6-3013-A06C043A5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1" y="1796724"/>
                <a:ext cx="3460572" cy="2142446"/>
              </a:xfrm>
              <a:prstGeom prst="rect">
                <a:avLst/>
              </a:prstGeom>
              <a:blipFill>
                <a:blip r:embed="rId7"/>
                <a:stretch>
                  <a:fillRect l="-7679" t="-7563" r="-767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4B4390-6950-6257-4665-99B7CD534A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5440" y="1524240"/>
              <a:ext cx="7930800" cy="3952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4B4390-6950-6257-4665-99B7CD534A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6080" y="1514880"/>
                <a:ext cx="7949520" cy="3971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2737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14"/>
    </mc:Choice>
    <mc:Fallback xmlns="">
      <p:transition advTm="17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  <p:bldP spid="8" grpId="0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B493FC5-4111-598F-72ED-6277902C4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F2F194-E174-5DD1-C891-CB4CBB17711F}"/>
                  </a:ext>
                </a:extLst>
              </p:cNvPr>
              <p:cNvSpPr txBox="1"/>
              <p:nvPr/>
            </p:nvSpPr>
            <p:spPr>
              <a:xfrm>
                <a:off x="3485413" y="1506131"/>
                <a:ext cx="9161878" cy="5343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lang="en-GB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3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3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3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3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3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sup>
                    </m:sSup>
                    <m:r>
                      <a:rPr lang="en-GB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7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7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3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7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0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f>
                          <m:f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3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7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7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7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F2F194-E174-5DD1-C891-CB4CBB177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413" y="1506131"/>
                <a:ext cx="9161878" cy="53432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43547-B49C-49AC-9E2F-9304C8D13DA4}"/>
                  </a:ext>
                </a:extLst>
              </p:cNvPr>
              <p:cNvSpPr txBox="1"/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43547-B49C-49AC-9E2F-9304C8D13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61971"/>
                <a:ext cx="4762499" cy="1323439"/>
              </a:xfrm>
              <a:prstGeom prst="rect">
                <a:avLst/>
              </a:prstGeom>
              <a:blipFill>
                <a:blip r:embed="rId19"/>
                <a:stretch>
                  <a:fillRect l="-4225" t="-8295" r="-6530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E2225D-A937-5BDE-4F69-E62D04AA551B}"/>
                  </a:ext>
                </a:extLst>
              </p:cNvPr>
              <p:cNvSpPr txBox="1"/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E2225D-A937-5BDE-4F69-E62D04AA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66360"/>
                <a:ext cx="3505201" cy="549996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113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58">
        <p:fade/>
      </p:transition>
    </mc:Choice>
    <mc:Fallback xmlns="">
      <p:transition spd="med" advTm="116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2E2B71C-1BA6-1ECA-0082-5DC47246C23E}"/>
              </a:ext>
            </a:extLst>
          </p:cNvPr>
          <p:cNvSpPr/>
          <p:nvPr/>
        </p:nvSpPr>
        <p:spPr>
          <a:xfrm>
            <a:off x="9087840" y="811361"/>
            <a:ext cx="3032487" cy="5995540"/>
          </a:xfrm>
          <a:prstGeom prst="rect">
            <a:avLst/>
          </a:prstGeom>
          <a:solidFill>
            <a:srgbClr val="F3EB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1071C8-4526-37E4-907D-2785CA94A32D}"/>
              </a:ext>
            </a:extLst>
          </p:cNvPr>
          <p:cNvSpPr/>
          <p:nvPr/>
        </p:nvSpPr>
        <p:spPr>
          <a:xfrm>
            <a:off x="5285853" y="828157"/>
            <a:ext cx="3589518" cy="5995540"/>
          </a:xfrm>
          <a:prstGeom prst="rect">
            <a:avLst/>
          </a:prstGeom>
          <a:solidFill>
            <a:srgbClr val="EAF2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3D611-1C9D-3065-D083-BC135A36B15C}"/>
                  </a:ext>
                </a:extLst>
              </p:cNvPr>
              <p:cNvSpPr txBox="1"/>
              <p:nvPr/>
            </p:nvSpPr>
            <p:spPr>
              <a:xfrm>
                <a:off x="3534" y="-54188"/>
                <a:ext cx="94944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𝔰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𝔩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GB" sz="5400" dirty="0"/>
                  <a:t>: </a:t>
                </a:r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3D611-1C9D-3065-D083-BC135A36B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" y="-54188"/>
                <a:ext cx="9494426" cy="923330"/>
              </a:xfrm>
              <a:prstGeom prst="rect">
                <a:avLst/>
              </a:prstGeom>
              <a:blipFill>
                <a:blip r:embed="rId3"/>
                <a:stretch>
                  <a:fillRect l="-3468" t="-17763" r="-4945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21C92A-04A3-2172-8DAC-E1083E86162E}"/>
                  </a:ext>
                </a:extLst>
              </p:cNvPr>
              <p:cNvSpPr txBox="1"/>
              <p:nvPr/>
            </p:nvSpPr>
            <p:spPr>
              <a:xfrm>
                <a:off x="201817" y="831930"/>
                <a:ext cx="4137646" cy="602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chemeClr val="bg1"/>
                    </a:solidFill>
                  </a:rPr>
                  <a:t> </a:t>
                </a:r>
                <a:endParaRPr lang="en-CA" sz="4400" dirty="0"/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chemeClr val="bg1"/>
                    </a:solidFill>
                  </a:rPr>
                  <a:t> </a:t>
                </a:r>
                <a:endParaRPr lang="en-CA" sz="4400" dirty="0"/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21C92A-04A3-2172-8DAC-E1083E861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17" y="831930"/>
                <a:ext cx="4137646" cy="602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3B8388-8B8E-8904-A6E8-3DEE469B43EC}"/>
                  </a:ext>
                </a:extLst>
              </p:cNvPr>
              <p:cNvSpPr txBox="1"/>
              <p:nvPr/>
            </p:nvSpPr>
            <p:spPr>
              <a:xfrm>
                <a:off x="6144965" y="831930"/>
                <a:ext cx="2826432" cy="602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3B8388-8B8E-8904-A6E8-3DEE469B4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65" y="831930"/>
                <a:ext cx="2826432" cy="6021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AE52D3-9154-AFC0-4DBF-4F086E2666C1}"/>
                  </a:ext>
                </a:extLst>
              </p:cNvPr>
              <p:cNvSpPr txBox="1"/>
              <p:nvPr/>
            </p:nvSpPr>
            <p:spPr>
              <a:xfrm>
                <a:off x="2232947" y="811361"/>
                <a:ext cx="3148932" cy="609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3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39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900" dirty="0"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900" dirty="0"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9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9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39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9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9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900" dirty="0"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9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9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9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AE52D3-9154-AFC0-4DBF-4F086E26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47" y="811361"/>
                <a:ext cx="3148932" cy="609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FBF7D-48CB-8BAC-461C-A7ED9A2F3B17}"/>
                  </a:ext>
                </a:extLst>
              </p:cNvPr>
              <p:cNvSpPr txBox="1"/>
              <p:nvPr/>
            </p:nvSpPr>
            <p:spPr>
              <a:xfrm>
                <a:off x="10028289" y="828157"/>
                <a:ext cx="2374235" cy="602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FBF7D-48CB-8BAC-461C-A7ED9A2F3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289" y="828157"/>
                <a:ext cx="2374235" cy="6021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4D39E-BBBF-4B90-1A65-54ABC12B3FE8}"/>
                  </a:ext>
                </a:extLst>
              </p:cNvPr>
              <p:cNvSpPr txBox="1"/>
              <p:nvPr/>
            </p:nvSpPr>
            <p:spPr>
              <a:xfrm>
                <a:off x="9489510" y="58994"/>
                <a:ext cx="2639962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4D39E-BBBF-4B90-1A65-54ABC12B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510" y="58994"/>
                <a:ext cx="2639962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D5B3554-83AA-2677-9C7E-99A424C5FE87}"/>
              </a:ext>
            </a:extLst>
          </p:cNvPr>
          <p:cNvGrpSpPr/>
          <p:nvPr/>
        </p:nvGrpSpPr>
        <p:grpSpPr>
          <a:xfrm>
            <a:off x="5368924" y="2798843"/>
            <a:ext cx="939546" cy="1892305"/>
            <a:chOff x="5368924" y="3370343"/>
            <a:chExt cx="939546" cy="189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AA68AC3-866C-DC48-223D-9B285A25F4F4}"/>
                    </a:ext>
                  </a:extLst>
                </p:cNvPr>
                <p:cNvSpPr txBox="1"/>
                <p:nvPr/>
              </p:nvSpPr>
              <p:spPr>
                <a:xfrm rot="18000000">
                  <a:off x="4807492" y="3931775"/>
                  <a:ext cx="1892305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𝐶𝑙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en-CA" sz="4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AA68AC3-866C-DC48-223D-9B285A25F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000000">
                  <a:off x="4807492" y="3931775"/>
                  <a:ext cx="1892305" cy="7694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FE19E0-37C9-3DA9-094F-1EA67CC3D9B6}"/>
                </a:ext>
              </a:extLst>
            </p:cNvPr>
            <p:cNvCxnSpPr/>
            <p:nvPr/>
          </p:nvCxnSpPr>
          <p:spPr>
            <a:xfrm>
              <a:off x="5594349" y="5157575"/>
              <a:ext cx="714121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07CA1AF-BAA4-491B-5974-FFF3682E78E2}"/>
                </a:ext>
              </a:extLst>
            </p:cNvPr>
            <p:cNvCxnSpPr/>
            <p:nvPr/>
          </p:nvCxnSpPr>
          <p:spPr>
            <a:xfrm>
              <a:off x="5594349" y="3590500"/>
              <a:ext cx="714121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DE1099-2BA7-16F1-55F0-4A569F346BF7}"/>
              </a:ext>
            </a:extLst>
          </p:cNvPr>
          <p:cNvGrpSpPr/>
          <p:nvPr/>
        </p:nvGrpSpPr>
        <p:grpSpPr>
          <a:xfrm>
            <a:off x="9287252" y="2838788"/>
            <a:ext cx="908768" cy="1892305"/>
            <a:chOff x="5399702" y="3408442"/>
            <a:chExt cx="908768" cy="189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405556C-3611-5832-698D-90EFD9E9B602}"/>
                    </a:ext>
                  </a:extLst>
                </p:cNvPr>
                <p:cNvSpPr txBox="1"/>
                <p:nvPr/>
              </p:nvSpPr>
              <p:spPr>
                <a:xfrm rot="18000000">
                  <a:off x="4807492" y="4000652"/>
                  <a:ext cx="18923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𝐶𝑙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405556C-3611-5832-698D-90EFD9E9B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000000">
                  <a:off x="4807492" y="4000652"/>
                  <a:ext cx="1892305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9F22EA-8E6E-D338-2E78-BFC82540B765}"/>
                </a:ext>
              </a:extLst>
            </p:cNvPr>
            <p:cNvCxnSpPr/>
            <p:nvPr/>
          </p:nvCxnSpPr>
          <p:spPr>
            <a:xfrm>
              <a:off x="5594349" y="5157575"/>
              <a:ext cx="714121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544D51-1449-19F3-75DA-10618224B4B6}"/>
                </a:ext>
              </a:extLst>
            </p:cNvPr>
            <p:cNvCxnSpPr/>
            <p:nvPr/>
          </p:nvCxnSpPr>
          <p:spPr>
            <a:xfrm>
              <a:off x="5594349" y="3590500"/>
              <a:ext cx="714121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136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05">
        <p:fade/>
      </p:transition>
    </mc:Choice>
    <mc:Fallback xmlns="">
      <p:transition spd="med" advTm="234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12" grpId="0"/>
      <p:bldP spid="13" grpId="0"/>
      <p:bldP spid="14" grpId="0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C9E65-67A1-3A50-F7F0-876D18691953}"/>
                  </a:ext>
                </a:extLst>
              </p:cNvPr>
              <p:cNvSpPr txBox="1"/>
              <p:nvPr/>
            </p:nvSpPr>
            <p:spPr>
              <a:xfrm>
                <a:off x="2055578" y="-33198"/>
                <a:ext cx="7256206" cy="6956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6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6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C9E65-67A1-3A50-F7F0-876D18691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78" y="-33198"/>
                <a:ext cx="7256206" cy="6956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224172B-F48C-464D-1647-F717E191F79C}"/>
              </a:ext>
            </a:extLst>
          </p:cNvPr>
          <p:cNvGrpSpPr/>
          <p:nvPr/>
        </p:nvGrpSpPr>
        <p:grpSpPr>
          <a:xfrm>
            <a:off x="9019656" y="-4536"/>
            <a:ext cx="4065641" cy="6920255"/>
            <a:chOff x="9019656" y="-4536"/>
            <a:chExt cx="4065641" cy="6920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B2FA96-8436-008D-9EBC-2FA66350ED35}"/>
                    </a:ext>
                  </a:extLst>
                </p:cNvPr>
                <p:cNvSpPr txBox="1"/>
                <p:nvPr/>
              </p:nvSpPr>
              <p:spPr>
                <a:xfrm>
                  <a:off x="9146459" y="-4536"/>
                  <a:ext cx="3023129" cy="3599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B2FA96-8436-008D-9EBC-2FA66350E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459" y="-4536"/>
                  <a:ext cx="3023129" cy="35998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1881C8-DD05-79F2-9E1E-90B4234DB12F}"/>
                    </a:ext>
                  </a:extLst>
                </p:cNvPr>
                <p:cNvSpPr txBox="1"/>
                <p:nvPr/>
              </p:nvSpPr>
              <p:spPr>
                <a:xfrm>
                  <a:off x="9019656" y="3334995"/>
                  <a:ext cx="4065641" cy="35807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50"/>
                    </a:spcAft>
                  </a:pPr>
                  <a14:m>
                    <m:oMath xmlns:m="http://schemas.openxmlformats.org/officeDocument/2006/math"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>
                        <m:sSubPr>
                          <m:ctrlPr>
                            <a:rPr lang="en-GB" sz="25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2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:pPr>
                    <a:spcAft>
                      <a:spcPts val="150"/>
                    </a:spcAft>
                  </a:pPr>
                  <a14:m>
                    <m:oMath xmlns:m="http://schemas.openxmlformats.org/officeDocument/2006/math"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:pPr>
                    <a:spcAft>
                      <a:spcPts val="150"/>
                    </a:spcAft>
                  </a:pPr>
                  <a14:m>
                    <m:oMath xmlns:m="http://schemas.openxmlformats.org/officeDocument/2006/math"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>
                        <m:sSubPr>
                          <m:ctrlPr>
                            <a:rPr lang="en-GB" sz="25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2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:pPr>
                    <a:spcAft>
                      <a:spcPts val="150"/>
                    </a:spcAft>
                  </a:pPr>
                  <a14:m>
                    <m:oMath xmlns:m="http://schemas.openxmlformats.org/officeDocument/2006/math"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:pPr>
                    <a:spcAft>
                      <a:spcPts val="150"/>
                    </a:spcAft>
                  </a:pPr>
                  <a14:m>
                    <m:oMath xmlns:m="http://schemas.openxmlformats.org/officeDocument/2006/math"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2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  <a:p>
                  <a:pPr>
                    <a:spcAft>
                      <a:spcPts val="150"/>
                    </a:spcAft>
                  </a:pPr>
                  <a14:m>
                    <m:oMath xmlns:m="http://schemas.openxmlformats.org/officeDocument/2006/math"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f>
                            <m:fPr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5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CA" sz="25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1881C8-DD05-79F2-9E1E-90B4234DB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656" y="3334995"/>
                  <a:ext cx="4065641" cy="358072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8E0A7-196D-9ADD-10AB-3F4200133AD0}"/>
              </a:ext>
            </a:extLst>
          </p:cNvPr>
          <p:cNvGrpSpPr/>
          <p:nvPr/>
        </p:nvGrpSpPr>
        <p:grpSpPr>
          <a:xfrm>
            <a:off x="2046615" y="1156447"/>
            <a:ext cx="10122973" cy="4566490"/>
            <a:chOff x="-10785" y="1156447"/>
            <a:chExt cx="12202785" cy="456649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E400AB-1248-C671-F277-6DF8652987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56447"/>
              <a:ext cx="12192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9411CC-3C79-CB67-F918-57245124AC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277035"/>
              <a:ext cx="12192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E13E0B-0E8C-7A0E-D217-E4C1B73A803B}"/>
                </a:ext>
              </a:extLst>
            </p:cNvPr>
            <p:cNvCxnSpPr>
              <a:cxnSpLocks/>
            </p:cNvCxnSpPr>
            <p:nvPr/>
          </p:nvCxnSpPr>
          <p:spPr>
            <a:xfrm>
              <a:off x="-1822" y="3401079"/>
              <a:ext cx="12192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9C31FF-CE38-9C48-120F-990C1ABAB29D}"/>
                </a:ext>
              </a:extLst>
            </p:cNvPr>
            <p:cNvCxnSpPr>
              <a:cxnSpLocks/>
            </p:cNvCxnSpPr>
            <p:nvPr/>
          </p:nvCxnSpPr>
          <p:spPr>
            <a:xfrm>
              <a:off x="-1822" y="4548561"/>
              <a:ext cx="12192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9D1B8A-C7BE-E7E6-A087-A4CF3558DA7D}"/>
                </a:ext>
              </a:extLst>
            </p:cNvPr>
            <p:cNvCxnSpPr>
              <a:cxnSpLocks/>
            </p:cNvCxnSpPr>
            <p:nvPr/>
          </p:nvCxnSpPr>
          <p:spPr>
            <a:xfrm>
              <a:off x="-10785" y="5722937"/>
              <a:ext cx="12192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418542-3466-C7CC-C4C6-63E41D1CFEE2}"/>
              </a:ext>
            </a:extLst>
          </p:cNvPr>
          <p:cNvCxnSpPr>
            <a:cxnSpLocks/>
          </p:cNvCxnSpPr>
          <p:nvPr/>
        </p:nvCxnSpPr>
        <p:spPr>
          <a:xfrm rot="16200000">
            <a:off x="-1413775" y="3383006"/>
            <a:ext cx="69499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3CEF9F-FEB2-0F87-511F-A9FFDFE5DD1A}"/>
                  </a:ext>
                </a:extLst>
              </p:cNvPr>
              <p:cNvSpPr txBox="1"/>
              <p:nvPr/>
            </p:nvSpPr>
            <p:spPr>
              <a:xfrm rot="17100000">
                <a:off x="-1583862" y="2842525"/>
                <a:ext cx="543312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GB" sz="4400" dirty="0"/>
                  <a:t>: </a:t>
                </a:r>
                <a:endParaRPr lang="en-CA" sz="4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3CEF9F-FEB2-0F87-511F-A9FFDFE5D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00000">
                <a:off x="-1583862" y="2842525"/>
                <a:ext cx="5433123" cy="1446550"/>
              </a:xfrm>
              <a:prstGeom prst="rect">
                <a:avLst/>
              </a:prstGeom>
              <a:blipFill>
                <a:blip r:embed="rId7"/>
                <a:stretch>
                  <a:fillRect l="-5206" t="-4654" r="-1085" b="-3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71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13">
        <p:fade/>
      </p:transition>
    </mc:Choice>
    <mc:Fallback xmlns="">
      <p:transition spd="med" advTm="10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6A3E38-E402-30D8-5370-77E660797548}"/>
              </a:ext>
            </a:extLst>
          </p:cNvPr>
          <p:cNvSpPr txBox="1"/>
          <p:nvPr/>
        </p:nvSpPr>
        <p:spPr>
          <a:xfrm>
            <a:off x="0" y="-117988"/>
            <a:ext cx="6096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u="sng" dirty="0"/>
              <a:t>Spin-½</a:t>
            </a:r>
            <a:r>
              <a:rPr lang="en-CA" sz="4400" dirty="0"/>
              <a:t> representation of </a:t>
            </a:r>
          </a:p>
          <a:p>
            <a:pPr algn="ctr"/>
            <a:r>
              <a:rPr lang="en-CA" sz="4800" dirty="0">
                <a:solidFill>
                  <a:srgbClr val="FF0000"/>
                </a:solidFill>
              </a:rPr>
              <a:t>3D rotations</a:t>
            </a:r>
            <a:endParaRPr lang="en-CA" sz="4800" u="sng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3A8933-BAC4-F99E-9AC9-4AF7D691DF72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CE8168-5B9C-FC5C-4091-800E49F24C6E}"/>
              </a:ext>
            </a:extLst>
          </p:cNvPr>
          <p:cNvGrpSpPr/>
          <p:nvPr/>
        </p:nvGrpSpPr>
        <p:grpSpPr>
          <a:xfrm>
            <a:off x="152400" y="1272129"/>
            <a:ext cx="6095999" cy="2762901"/>
            <a:chOff x="152400" y="1791579"/>
            <a:chExt cx="6095999" cy="2762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AA145B4-1F59-3914-10C9-C5102967CF7C}"/>
                    </a:ext>
                  </a:extLst>
                </p:cNvPr>
                <p:cNvSpPr txBox="1"/>
                <p:nvPr/>
              </p:nvSpPr>
              <p:spPr>
                <a:xfrm>
                  <a:off x="152400" y="1791579"/>
                  <a:ext cx="6095999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15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CA" sz="115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AA145B4-1F59-3914-10C9-C5102967C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1791579"/>
                  <a:ext cx="6095999" cy="18620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0BDC679-50FD-EDC2-47FA-21F518BD9A63}"/>
                    </a:ext>
                  </a:extLst>
                </p:cNvPr>
                <p:cNvSpPr txBox="1"/>
                <p:nvPr/>
              </p:nvSpPr>
              <p:spPr>
                <a:xfrm>
                  <a:off x="163773" y="3538817"/>
                  <a:ext cx="593222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2×2</m:t>
                      </m:r>
                    </m:oMath>
                  </a14:m>
                  <a:r>
                    <a:rPr lang="en-CA" sz="6000" dirty="0"/>
                    <a:t> matrices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0BDC679-50FD-EDC2-47FA-21F518BD9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773" y="3538817"/>
                  <a:ext cx="5932227" cy="1015663"/>
                </a:xfrm>
                <a:prstGeom prst="rect">
                  <a:avLst/>
                </a:prstGeom>
                <a:blipFill>
                  <a:blip r:embed="rId5"/>
                  <a:stretch>
                    <a:fillRect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72751E-2B87-8CDC-A035-F2B8E3D7266D}"/>
              </a:ext>
            </a:extLst>
          </p:cNvPr>
          <p:cNvSpPr txBox="1"/>
          <p:nvPr/>
        </p:nvSpPr>
        <p:spPr>
          <a:xfrm>
            <a:off x="6096000" y="-123128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u="sng" dirty="0"/>
              <a:t>Spin-½</a:t>
            </a:r>
            <a:r>
              <a:rPr lang="en-CA" sz="4400" dirty="0"/>
              <a:t> representation of</a:t>
            </a:r>
            <a:br>
              <a:rPr lang="en-CA" sz="4800" dirty="0"/>
            </a:br>
            <a:r>
              <a:rPr lang="en-CA" sz="4000" dirty="0">
                <a:solidFill>
                  <a:srgbClr val="FF0000"/>
                </a:solidFill>
              </a:rPr>
              <a:t>4D Lorentz Transformations</a:t>
            </a:r>
            <a:endParaRPr lang="en-CA" sz="4000" u="sng" dirty="0">
              <a:solidFill>
                <a:srgbClr val="FF00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0A0F38-9B3B-F939-6B7A-901E4D8C5AAC}"/>
              </a:ext>
            </a:extLst>
          </p:cNvPr>
          <p:cNvGrpSpPr/>
          <p:nvPr/>
        </p:nvGrpSpPr>
        <p:grpSpPr>
          <a:xfrm>
            <a:off x="6096000" y="1272129"/>
            <a:ext cx="6248400" cy="2762901"/>
            <a:chOff x="6096000" y="1791579"/>
            <a:chExt cx="6248400" cy="2762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C42C694-2DB4-F6C2-AA65-4B1186640923}"/>
                    </a:ext>
                  </a:extLst>
                </p:cNvPr>
                <p:cNvSpPr txBox="1"/>
                <p:nvPr/>
              </p:nvSpPr>
              <p:spPr>
                <a:xfrm>
                  <a:off x="6248400" y="1791579"/>
                  <a:ext cx="6096000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11500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  <m:r>
                          <a:rPr lang="en-CA" sz="11500" b="0" i="1" smtClean="0">
                            <a:latin typeface="Cambria Math" panose="02040503050406030204" pitchFamily="18" charset="0"/>
                          </a:rPr>
                          <m:t>(2,</m:t>
                        </m:r>
                        <m:r>
                          <a:rPr lang="en-CA" sz="115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  <m:r>
                          <a:rPr lang="en-CA" sz="11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C42C694-2DB4-F6C2-AA65-4B1186640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1791579"/>
                  <a:ext cx="6096000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47609F5-5C8C-B388-6590-FC53F269B7E7}"/>
                    </a:ext>
                  </a:extLst>
                </p:cNvPr>
                <p:cNvSpPr txBox="1"/>
                <p:nvPr/>
              </p:nvSpPr>
              <p:spPr>
                <a:xfrm>
                  <a:off x="6096000" y="3538817"/>
                  <a:ext cx="593222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2×2</m:t>
                      </m:r>
                    </m:oMath>
                  </a14:m>
                  <a:r>
                    <a:rPr lang="en-CA" sz="6000" dirty="0"/>
                    <a:t> matrices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47609F5-5C8C-B388-6590-FC53F269B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538817"/>
                  <a:ext cx="5932227" cy="1015663"/>
                </a:xfrm>
                <a:prstGeom prst="rect">
                  <a:avLst/>
                </a:prstGeom>
                <a:blipFill>
                  <a:blip r:embed="rId7"/>
                  <a:stretch>
                    <a:fillRect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43B3EF-6CFF-7974-F9D5-DA1C9CC8EB27}"/>
              </a:ext>
            </a:extLst>
          </p:cNvPr>
          <p:cNvSpPr txBox="1"/>
          <p:nvPr/>
        </p:nvSpPr>
        <p:spPr>
          <a:xfrm>
            <a:off x="0" y="4668944"/>
            <a:ext cx="6095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u="sng" dirty="0">
                <a:solidFill>
                  <a:srgbClr val="0070C0"/>
                </a:solidFill>
              </a:rPr>
              <a:t>only one</a:t>
            </a:r>
            <a:r>
              <a:rPr lang="en-CA" sz="5400" b="1" dirty="0">
                <a:solidFill>
                  <a:srgbClr val="0070C0"/>
                </a:solidFill>
              </a:rPr>
              <a:t> </a:t>
            </a:r>
            <a:br>
              <a:rPr lang="en-CA" sz="5400" dirty="0"/>
            </a:br>
            <a:r>
              <a:rPr lang="en-CA" sz="4400" dirty="0"/>
              <a:t>2x2 representation </a:t>
            </a:r>
            <a:br>
              <a:rPr lang="en-CA" sz="4400" dirty="0"/>
            </a:br>
            <a:r>
              <a:rPr lang="en-CA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(non-trivial)</a:t>
            </a:r>
            <a:endParaRPr lang="en-CA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17464-01EB-513F-2665-B570575B27A5}"/>
              </a:ext>
            </a:extLst>
          </p:cNvPr>
          <p:cNvSpPr txBox="1"/>
          <p:nvPr/>
        </p:nvSpPr>
        <p:spPr>
          <a:xfrm>
            <a:off x="6096001" y="4668944"/>
            <a:ext cx="6095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u="sng" dirty="0">
                <a:solidFill>
                  <a:srgbClr val="0070C0"/>
                </a:solidFill>
              </a:rPr>
              <a:t>two inequivalent  </a:t>
            </a:r>
            <a:r>
              <a:rPr lang="en-CA" sz="4400" dirty="0"/>
              <a:t>2x2 representations </a:t>
            </a:r>
            <a:br>
              <a:rPr lang="en-CA" sz="4400" dirty="0"/>
            </a:br>
            <a:r>
              <a:rPr lang="en-CA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(non-trivial)</a:t>
            </a:r>
            <a:endParaRPr lang="en-CA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2A7440-D67C-65AA-DE8D-71875F099D5D}"/>
              </a:ext>
            </a:extLst>
          </p:cNvPr>
          <p:cNvSpPr txBox="1"/>
          <p:nvPr/>
        </p:nvSpPr>
        <p:spPr>
          <a:xfrm>
            <a:off x="8880987" y="4123521"/>
            <a:ext cx="2681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(</a:t>
            </a:r>
            <a:r>
              <a:rPr lang="en-CA" sz="4400" dirty="0">
                <a:solidFill>
                  <a:srgbClr val="002060"/>
                </a:solidFill>
              </a:rPr>
              <a:t>left</a:t>
            </a:r>
            <a:r>
              <a:rPr lang="en-CA" sz="4400" dirty="0"/>
              <a:t>/</a:t>
            </a:r>
            <a:r>
              <a:rPr lang="en-CA" sz="4400" dirty="0">
                <a:solidFill>
                  <a:srgbClr val="C00000"/>
                </a:solidFill>
              </a:rPr>
              <a:t>right</a:t>
            </a:r>
            <a:r>
              <a:rPr lang="en-CA" sz="44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503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6"/>
    </mc:Choice>
    <mc:Fallback xmlns="">
      <p:transition spd="slow" advTm="21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2" grpId="0"/>
      <p:bldP spid="15" grpId="0"/>
      <p:bldP spid="2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833AA2-AACD-7C32-2F70-77C2AEA537C6}"/>
                  </a:ext>
                </a:extLst>
              </p:cNvPr>
              <p:cNvSpPr txBox="1"/>
              <p:nvPr/>
            </p:nvSpPr>
            <p:spPr>
              <a:xfrm>
                <a:off x="3117180" y="2213963"/>
                <a:ext cx="1267257" cy="350378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833AA2-AACD-7C32-2F70-77C2AEA53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180" y="2213963"/>
                <a:ext cx="1267257" cy="3503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F2DE392-CBAE-D784-088F-B218A6578A81}"/>
              </a:ext>
            </a:extLst>
          </p:cNvPr>
          <p:cNvGrpSpPr/>
          <p:nvPr/>
        </p:nvGrpSpPr>
        <p:grpSpPr>
          <a:xfrm>
            <a:off x="-95250" y="1824768"/>
            <a:ext cx="3140323" cy="3846547"/>
            <a:chOff x="1347643" y="2624566"/>
            <a:chExt cx="3370621" cy="412863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>
                  <a:extLst>
                    <a:ext uri="{FF2B5EF4-FFF2-40B4-BE49-F238E27FC236}">
                      <a16:creationId xmlns:a16="http://schemas.microsoft.com/office/drawing/2014/main" id="{645945C7-74AC-C046-127F-EF716EAB7498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347643" y="3336392"/>
                <a:ext cx="3362613" cy="3372740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3362613" cy="3372740"/>
                      </a:xfrm>
                      <a:prstGeom prst="rect">
                        <a:avLst/>
                      </a:prstGeom>
                    </am3d:spPr>
                    <am3d:camera>
                      <am3d:pos x="0" y="0" z="108000000"/>
                      <am3d:up dx="0" dy="36000000" dz="0"/>
                      <am3d:lookAt x="0" y="0" z="36000000"/>
                      <am3d:perspective fov="1760874"/>
                    </am3d:camera>
                    <am3d:trans>
                      <am3d:meterPerModelUnit n="3353303" d="1000000"/>
                      <am3d:preTrans dx="12342627" dy="-17944130" dz="-7483509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00000"/>
                      <am3d:postTrans dx="0" dy="0" dz="36000000"/>
                    </am3d:trans>
                    <am3d:raster rName="Office3DRenderer" rVer="16.0.8326">
                      <am3d:blip r:embed="rId5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>
                  <a:extLst>
                    <a:ext uri="{FF2B5EF4-FFF2-40B4-BE49-F238E27FC236}">
                      <a16:creationId xmlns:a16="http://schemas.microsoft.com/office/drawing/2014/main" id="{645945C7-74AC-C046-127F-EF716EAB749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95250" y="2487958"/>
                  <a:ext cx="3132862" cy="3142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80D4D00-4C57-642E-56E4-51065B7214F8}"/>
                    </a:ext>
                  </a:extLst>
                </p:cNvPr>
                <p:cNvSpPr txBox="1"/>
                <p:nvPr/>
              </p:nvSpPr>
              <p:spPr>
                <a:xfrm>
                  <a:off x="1871944" y="2624566"/>
                  <a:ext cx="1178584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80D4D00-4C57-642E-56E4-51065B721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944" y="2624566"/>
                  <a:ext cx="1178584" cy="109014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8B16D6-5BCE-6404-9377-BE0BD4350816}"/>
                    </a:ext>
                  </a:extLst>
                </p:cNvPr>
                <p:cNvSpPr txBox="1"/>
                <p:nvPr/>
              </p:nvSpPr>
              <p:spPr>
                <a:xfrm>
                  <a:off x="1746017" y="5663055"/>
                  <a:ext cx="1219395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8B16D6-5BCE-6404-9377-BE0BD4350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6017" y="5663055"/>
                  <a:ext cx="1219395" cy="10901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C15085-DC8F-CEBB-7019-7E981680D885}"/>
                    </a:ext>
                  </a:extLst>
                </p:cNvPr>
                <p:cNvSpPr txBox="1"/>
                <p:nvPr/>
              </p:nvSpPr>
              <p:spPr>
                <a:xfrm>
                  <a:off x="3474505" y="4147126"/>
                  <a:ext cx="1243759" cy="1168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C15085-DC8F-CEBB-7019-7E981680D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4505" y="4147126"/>
                  <a:ext cx="1243759" cy="1168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B441A5-36CC-ECEA-F34A-409B6E34C816}"/>
                  </a:ext>
                </a:extLst>
              </p:cNvPr>
              <p:cNvSpPr txBox="1"/>
              <p:nvPr/>
            </p:nvSpPr>
            <p:spPr>
              <a:xfrm>
                <a:off x="6871223" y="2213963"/>
                <a:ext cx="1953906" cy="350378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B441A5-36CC-ECEA-F34A-409B6E34C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223" y="2213963"/>
                <a:ext cx="1953906" cy="3503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330D469-49E7-5E88-45F4-D61E8EB29458}"/>
              </a:ext>
            </a:extLst>
          </p:cNvPr>
          <p:cNvGrpSpPr/>
          <p:nvPr/>
        </p:nvGrpSpPr>
        <p:grpSpPr>
          <a:xfrm>
            <a:off x="8707044" y="3122603"/>
            <a:ext cx="3460650" cy="3735397"/>
            <a:chOff x="8707044" y="3122603"/>
            <a:chExt cx="3460650" cy="3735397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" name="3D Model 14">
                  <a:extLst>
                    <a:ext uri="{FF2B5EF4-FFF2-40B4-BE49-F238E27FC236}">
                      <a16:creationId xmlns:a16="http://schemas.microsoft.com/office/drawing/2014/main" id="{DC1CB487-D836-554D-538A-3F752668251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80105815"/>
                    </p:ext>
                  </p:extLst>
                </p:nvPr>
              </p:nvGraphicFramePr>
              <p:xfrm>
                <a:off x="8707044" y="3122603"/>
                <a:ext cx="3132862" cy="3142298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3132862" cy="3142298"/>
                      </a:xfrm>
                      <a:prstGeom prst="rect">
                        <a:avLst/>
                      </a:prstGeom>
                    </am3d:spPr>
                    <am3d:camera>
                      <am3d:pos x="1373" y="0" z="115200000"/>
                      <am3d:up dx="0" dy="36000000" dz="0"/>
                      <am3d:lookAt x="1373" y="0" z="0"/>
                      <am3d:perspective fov="1760874"/>
                    </am3d:camera>
                    <am3d:trans>
                      <am3d:meterPerModelUnit n="3353303" d="1000000"/>
                      <am3d:preTrans dx="12342625" dy="-11692814" dz="-3938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754606" ay="4457329" az="1985074"/>
                      <am3d:postTrans dx="1373" dy="0" dz="0"/>
                    </am3d:trans>
                    <am3d:raster rName="Office3DRenderer" rVer="16.0.8326">
                      <am3d:blip r:embed="rId10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" name="3D Model 14">
                  <a:extLst>
                    <a:ext uri="{FF2B5EF4-FFF2-40B4-BE49-F238E27FC236}">
                      <a16:creationId xmlns:a16="http://schemas.microsoft.com/office/drawing/2014/main" id="{DC1CB487-D836-554D-538A-3F752668251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07044" y="3122603"/>
                  <a:ext cx="3132862" cy="3142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1F8BDD-B502-9B5A-27A1-5A5B9C5EB1E1}"/>
                    </a:ext>
                  </a:extLst>
                </p:cNvPr>
                <p:cNvSpPr txBox="1"/>
                <p:nvPr/>
              </p:nvSpPr>
              <p:spPr>
                <a:xfrm>
                  <a:off x="10342418" y="5842337"/>
                  <a:ext cx="167353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1F8BDD-B502-9B5A-27A1-5A5B9C5EB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2418" y="5842337"/>
                  <a:ext cx="1673535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9004F0-0088-9B71-F1D1-EC78B48D61C6}"/>
                    </a:ext>
                  </a:extLst>
                </p:cNvPr>
                <p:cNvSpPr txBox="1"/>
                <p:nvPr/>
              </p:nvSpPr>
              <p:spPr>
                <a:xfrm>
                  <a:off x="10456136" y="3207871"/>
                  <a:ext cx="171155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9004F0-0088-9B71-F1D1-EC78B48D6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6136" y="3207871"/>
                  <a:ext cx="1711558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07A94D-427A-8336-632E-66A8AD03A747}"/>
                    </a:ext>
                  </a:extLst>
                </p:cNvPr>
                <p:cNvSpPr txBox="1"/>
                <p:nvPr/>
              </p:nvSpPr>
              <p:spPr>
                <a:xfrm>
                  <a:off x="8721879" y="4218214"/>
                  <a:ext cx="1734257" cy="1088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D07A94D-427A-8336-632E-66A8AD03A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1879" y="4218214"/>
                  <a:ext cx="1734257" cy="10885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688295-1C43-4538-1520-8133BEBB7BBF}"/>
              </a:ext>
            </a:extLst>
          </p:cNvPr>
          <p:cNvGrpSpPr/>
          <p:nvPr/>
        </p:nvGrpSpPr>
        <p:grpSpPr>
          <a:xfrm>
            <a:off x="4663507" y="2745229"/>
            <a:ext cx="1953906" cy="2740421"/>
            <a:chOff x="4663507" y="2745229"/>
            <a:chExt cx="1953906" cy="2740421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5CCB98C1-3227-DF71-2869-F35B75093A72}"/>
                </a:ext>
              </a:extLst>
            </p:cNvPr>
            <p:cNvSpPr/>
            <p:nvPr/>
          </p:nvSpPr>
          <p:spPr>
            <a:xfrm>
              <a:off x="4663507" y="2745229"/>
              <a:ext cx="1953906" cy="43406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66A3564-37EE-98E9-219A-C5265AB82D5D}"/>
                </a:ext>
              </a:extLst>
            </p:cNvPr>
            <p:cNvSpPr/>
            <p:nvPr/>
          </p:nvSpPr>
          <p:spPr>
            <a:xfrm>
              <a:off x="4663507" y="3842073"/>
              <a:ext cx="1953906" cy="43406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273A27CB-8F28-F5A7-C4C5-9D15EA034AAC}"/>
                </a:ext>
              </a:extLst>
            </p:cNvPr>
            <p:cNvSpPr/>
            <p:nvPr/>
          </p:nvSpPr>
          <p:spPr>
            <a:xfrm>
              <a:off x="4663507" y="5051583"/>
              <a:ext cx="1953906" cy="43406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CCBBC3-C7DB-6F2F-16A2-66A08D5A8F6A}"/>
              </a:ext>
            </a:extLst>
          </p:cNvPr>
          <p:cNvSpPr txBox="1"/>
          <p:nvPr/>
        </p:nvSpPr>
        <p:spPr>
          <a:xfrm>
            <a:off x="117988" y="117988"/>
            <a:ext cx="9085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/>
              <a:t>Parity Transformation</a:t>
            </a:r>
            <a:endParaRPr lang="en-CA" sz="8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86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7"/>
    </mc:Choice>
    <mc:Fallback xmlns="">
      <p:transition spd="slow" advTm="13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6A57A0-8B8E-F1FB-01BB-A37D3771E8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735" y="13519"/>
                <a:ext cx="12149680" cy="839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5200" i="1" u="sng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5200" b="0" i="1" u="sng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5200" i="1" u="sng" dirty="0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CA" sz="5200" b="0" i="1" u="sng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5200" b="0" i="1" u="sng" dirty="0" smtClean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GB" sz="5200" i="1" u="sng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5200" u="sng" dirty="0"/>
                  <a:t>Rotation Matrices</a:t>
                </a:r>
                <a:r>
                  <a:rPr lang="en-GB" sz="5200" dirty="0"/>
                  <a:t>: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6A57A0-8B8E-F1FB-01BB-A37D3771E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35" y="13519"/>
                <a:ext cx="12149680" cy="839231"/>
              </a:xfrm>
              <a:prstGeom prst="rect">
                <a:avLst/>
              </a:prstGeom>
              <a:blipFill>
                <a:blip r:embed="rId4"/>
                <a:stretch>
                  <a:fillRect t="-26812" b="-384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9007D8-9D09-83EF-061A-2D77FABE65AE}"/>
                  </a:ext>
                </a:extLst>
              </p:cNvPr>
              <p:cNvSpPr txBox="1"/>
              <p:nvPr/>
            </p:nvSpPr>
            <p:spPr>
              <a:xfrm>
                <a:off x="-15735" y="4081888"/>
                <a:ext cx="7216635" cy="11715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m:rPr>
                        <m:nor/>
                      </m:rPr>
                      <a:rPr lang="en-CA" sz="4800"/>
                      <m:t>𝟙</m:t>
                    </m:r>
                    <m:r>
                      <a:rPr lang="en-CA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d>
                      <m:dPr>
                        <m:ctrlPr>
                          <a:rPr lang="en-CA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9007D8-9D09-83EF-061A-2D77FABE6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35" y="4081888"/>
                <a:ext cx="7216635" cy="1171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A96149B-A1B3-4217-D90E-21CCBD525329}"/>
              </a:ext>
            </a:extLst>
          </p:cNvPr>
          <p:cNvGrpSpPr/>
          <p:nvPr/>
        </p:nvGrpSpPr>
        <p:grpSpPr>
          <a:xfrm>
            <a:off x="666298" y="709482"/>
            <a:ext cx="10503762" cy="1879384"/>
            <a:chOff x="380548" y="709482"/>
            <a:chExt cx="10503762" cy="1879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EE7B3C-7C2A-995A-0926-2CC2844F1AC8}"/>
                    </a:ext>
                  </a:extLst>
                </p:cNvPr>
                <p:cNvSpPr txBox="1"/>
                <p:nvPr/>
              </p:nvSpPr>
              <p:spPr>
                <a:xfrm>
                  <a:off x="380548" y="852750"/>
                  <a:ext cx="10503762" cy="173611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GB" sz="4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CA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EE7B3C-7C2A-995A-0926-2CC2844F1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48" y="852750"/>
                  <a:ext cx="10503762" cy="17361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AC86A5-17A7-1E98-AC88-9F8FF40C71CD}"/>
                    </a:ext>
                  </a:extLst>
                </p:cNvPr>
                <p:cNvSpPr txBox="1"/>
                <p:nvPr/>
              </p:nvSpPr>
              <p:spPr>
                <a:xfrm>
                  <a:off x="4163503" y="709482"/>
                  <a:ext cx="22201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CA" sz="3200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GB" sz="3200" dirty="0"/>
                    <a:t>rotation</a:t>
                  </a:r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AC86A5-17A7-1E98-AC88-9F8FF40C7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503" y="709482"/>
                  <a:ext cx="2220157" cy="584775"/>
                </a:xfrm>
                <a:prstGeom prst="rect">
                  <a:avLst/>
                </a:prstGeom>
                <a:blipFill>
                  <a:blip r:embed="rId7"/>
                  <a:stretch>
                    <a:fillRect t="-12500" r="-3571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05293A-31E1-2DCD-613E-BFFF21AEB156}"/>
              </a:ext>
            </a:extLst>
          </p:cNvPr>
          <p:cNvGrpSpPr/>
          <p:nvPr/>
        </p:nvGrpSpPr>
        <p:grpSpPr>
          <a:xfrm>
            <a:off x="666298" y="4920263"/>
            <a:ext cx="10503762" cy="1937737"/>
            <a:chOff x="380548" y="852750"/>
            <a:chExt cx="10503762" cy="1937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3BD73F-952F-C970-ED19-DDAFC71FD125}"/>
                    </a:ext>
                  </a:extLst>
                </p:cNvPr>
                <p:cNvSpPr txBox="1"/>
                <p:nvPr/>
              </p:nvSpPr>
              <p:spPr>
                <a:xfrm>
                  <a:off x="380548" y="852750"/>
                  <a:ext cx="10503762" cy="173611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GB" sz="4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CA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3BD73F-952F-C970-ED19-DDAFC71FD1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48" y="852750"/>
                  <a:ext cx="10503762" cy="17361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C97D8F-70DF-A573-0CC5-A34DD3C62EF7}"/>
                    </a:ext>
                  </a:extLst>
                </p:cNvPr>
                <p:cNvSpPr txBox="1"/>
                <p:nvPr/>
              </p:nvSpPr>
              <p:spPr>
                <a:xfrm>
                  <a:off x="4163503" y="2205712"/>
                  <a:ext cx="22201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CA" sz="3200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GB" sz="3200" dirty="0"/>
                    <a:t>rotation</a:t>
                  </a:r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8C97D8F-70DF-A573-0CC5-A34DD3C62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503" y="2205712"/>
                  <a:ext cx="2220157" cy="584775"/>
                </a:xfrm>
                <a:prstGeom prst="rect">
                  <a:avLst/>
                </a:prstGeom>
                <a:blipFill>
                  <a:blip r:embed="rId9"/>
                  <a:stretch>
                    <a:fillRect t="-12500" r="-3571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06AA2049-1449-4BBF-EF3D-F5B00C2F2A5A}"/>
                  </a:ext>
                </a:extLst>
              </p:cNvPr>
              <p:cNvSpPr/>
              <p:nvPr/>
            </p:nvSpPr>
            <p:spPr>
              <a:xfrm>
                <a:off x="3905251" y="2323132"/>
                <a:ext cx="2686050" cy="1995773"/>
              </a:xfrm>
              <a:prstGeom prst="downArrow">
                <a:avLst>
                  <a:gd name="adj1" fmla="val 74025"/>
                  <a:gd name="adj2" fmla="val 2805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06AA2049-1449-4BBF-EF3D-F5B00C2F2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1" y="2323132"/>
                <a:ext cx="2686050" cy="1995773"/>
              </a:xfrm>
              <a:prstGeom prst="downArrow">
                <a:avLst>
                  <a:gd name="adj1" fmla="val 74025"/>
                  <a:gd name="adj2" fmla="val 28054"/>
                </a:avLst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4A912D5-A393-0921-A55F-6E885F392C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27600" y="4600080"/>
              <a:ext cx="1996920" cy="206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4A912D5-A393-0921-A55F-6E885F392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18240" y="4590720"/>
                <a:ext cx="2015640" cy="225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83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71">
        <p:fade/>
      </p:transition>
    </mc:Choice>
    <mc:Fallback xmlns="">
      <p:transition spd="med" advTm="149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28E6375-0E8C-BB30-18D5-2D676E8007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3202306"/>
                  </p:ext>
                </p:extLst>
              </p:nvPr>
            </p:nvGraphicFramePr>
            <p:xfrm>
              <a:off x="594" y="4282424"/>
              <a:ext cx="12192000" cy="25314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1429163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772016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99768270"/>
                        </a:ext>
                      </a:extLst>
                    </a:gridCol>
                  </a:tblGrid>
                  <a:tr h="126573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GB" sz="4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4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02220923"/>
                      </a:ext>
                    </a:extLst>
                  </a:tr>
                  <a:tr h="12657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41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41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4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CA" sz="4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1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41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41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41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1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1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41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41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41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CA" sz="41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1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89791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28E6375-0E8C-BB30-18D5-2D676E8007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3202306"/>
                  </p:ext>
                </p:extLst>
              </p:nvPr>
            </p:nvGraphicFramePr>
            <p:xfrm>
              <a:off x="594" y="4282424"/>
              <a:ext cx="12192000" cy="25314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1429163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772016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99768270"/>
                        </a:ext>
                      </a:extLst>
                    </a:gridCol>
                  </a:tblGrid>
                  <a:tr h="1265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2220923"/>
                      </a:ext>
                    </a:extLst>
                  </a:tr>
                  <a:tr h="1265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97914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6A57A0-8B8E-F1FB-01BB-A37D3771E8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735" y="13519"/>
                <a:ext cx="12149680" cy="839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5200" b="0" i="1" u="sng" dirty="0" smtClean="0">
                        <a:latin typeface="Cambria Math" panose="02040503050406030204" pitchFamily="18" charset="0"/>
                      </a:rPr>
                      <m:t>𝔰𝔩</m:t>
                    </m:r>
                    <m:r>
                      <a:rPr lang="en-GB" sz="5200" i="1" u="sng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CA" sz="5200" i="1" u="sng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5200" i="1" u="sng" dirty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GB" sz="5200" i="1" u="sng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5200" u="sng" dirty="0"/>
                  <a:t> Rotation Generator Matrices</a:t>
                </a:r>
                <a:r>
                  <a:rPr lang="en-GB" sz="5200" dirty="0"/>
                  <a:t>: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6A57A0-8B8E-F1FB-01BB-A37D3771E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35" y="13519"/>
                <a:ext cx="12149680" cy="839231"/>
              </a:xfrm>
              <a:prstGeom prst="rect">
                <a:avLst/>
              </a:prstGeom>
              <a:blipFill>
                <a:blip r:embed="rId5"/>
                <a:stretch>
                  <a:fillRect t="-26812" b="-384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17B1B28-18A9-4104-6BB8-759DD305C9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698572"/>
                  </p:ext>
                </p:extLst>
              </p:nvPr>
            </p:nvGraphicFramePr>
            <p:xfrm>
              <a:off x="1" y="852750"/>
              <a:ext cx="12192000" cy="12657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1429163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772016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99768270"/>
                        </a:ext>
                      </a:extLst>
                    </a:gridCol>
                  </a:tblGrid>
                  <a:tr h="12657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89791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17B1B28-18A9-4104-6BB8-759DD305C9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7698572"/>
                  </p:ext>
                </p:extLst>
              </p:nvPr>
            </p:nvGraphicFramePr>
            <p:xfrm>
              <a:off x="1" y="852750"/>
              <a:ext cx="12192000" cy="12657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1429163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772016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99768270"/>
                        </a:ext>
                      </a:extLst>
                    </a:gridCol>
                  </a:tblGrid>
                  <a:tr h="1265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199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99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000" r="1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979148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0E6D066-CA29-D567-6F4C-36B372AC1657}"/>
              </a:ext>
            </a:extLst>
          </p:cNvPr>
          <p:cNvGrpSpPr/>
          <p:nvPr/>
        </p:nvGrpSpPr>
        <p:grpSpPr>
          <a:xfrm>
            <a:off x="4069080" y="883230"/>
            <a:ext cx="4038600" cy="5807130"/>
            <a:chOff x="4069080" y="883230"/>
            <a:chExt cx="4038600" cy="580713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421B72-9A15-60E2-C4D2-B4C1DF4B3306}"/>
                </a:ext>
              </a:extLst>
            </p:cNvPr>
            <p:cNvCxnSpPr>
              <a:cxnSpLocks/>
            </p:cNvCxnSpPr>
            <p:nvPr/>
          </p:nvCxnSpPr>
          <p:spPr>
            <a:xfrm>
              <a:off x="4069080" y="883230"/>
              <a:ext cx="0" cy="580713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52C3CB-740F-E62C-C13B-9F481BC5FA28}"/>
                </a:ext>
              </a:extLst>
            </p:cNvPr>
            <p:cNvCxnSpPr>
              <a:cxnSpLocks/>
            </p:cNvCxnSpPr>
            <p:nvPr/>
          </p:nvCxnSpPr>
          <p:spPr>
            <a:xfrm>
              <a:off x="8107680" y="883230"/>
              <a:ext cx="0" cy="580713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4659D1-D686-9093-3D58-58D80A0A1481}"/>
              </a:ext>
            </a:extLst>
          </p:cNvPr>
          <p:cNvGrpSpPr/>
          <p:nvPr/>
        </p:nvGrpSpPr>
        <p:grpSpPr>
          <a:xfrm>
            <a:off x="3219451" y="2105561"/>
            <a:ext cx="5679308" cy="2371189"/>
            <a:chOff x="3219451" y="2105561"/>
            <a:chExt cx="5679308" cy="2371189"/>
          </a:xfrm>
        </p:grpSpPr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9301546A-9E4C-D40D-1A31-AD2FD0F75F43}"/>
                </a:ext>
              </a:extLst>
            </p:cNvPr>
            <p:cNvSpPr/>
            <p:nvPr/>
          </p:nvSpPr>
          <p:spPr>
            <a:xfrm>
              <a:off x="3219451" y="2227657"/>
              <a:ext cx="5679308" cy="2249093"/>
            </a:xfrm>
            <a:prstGeom prst="downArrow">
              <a:avLst>
                <a:gd name="adj1" fmla="val 84088"/>
                <a:gd name="adj2" fmla="val 5401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 i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FEB220-EBF7-06CF-044E-68D61CDA0ADA}"/>
                    </a:ext>
                  </a:extLst>
                </p:cNvPr>
                <p:cNvSpPr txBox="1"/>
                <p:nvPr/>
              </p:nvSpPr>
              <p:spPr>
                <a:xfrm>
                  <a:off x="4412456" y="2105561"/>
                  <a:ext cx="3367087" cy="1987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→−</m:t>
                        </m:r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FEB220-EBF7-06CF-044E-68D61CDA0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456" y="2105561"/>
                  <a:ext cx="3367087" cy="19876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F94740-2D27-05CB-4B4B-7C3E421976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71880" y="5758200"/>
              <a:ext cx="9035280" cy="968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F94740-2D27-05CB-4B4B-7C3E421976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2520" y="5748840"/>
                <a:ext cx="9054000" cy="98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81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11">
        <p:fade/>
      </p:transition>
    </mc:Choice>
    <mc:Fallback xmlns="">
      <p:transition spd="med" advTm="156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A2EC6-14CE-7957-E2E4-317DFDABB238}"/>
                  </a:ext>
                </a:extLst>
              </p:cNvPr>
              <p:cNvSpPr txBox="1"/>
              <p:nvPr/>
            </p:nvSpPr>
            <p:spPr>
              <a:xfrm>
                <a:off x="66667" y="980926"/>
                <a:ext cx="5515418" cy="32793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7A2EC6-14CE-7957-E2E4-317DFDABB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" y="980926"/>
                <a:ext cx="5515418" cy="3279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B6172-18B8-8C18-AB38-8B38112651A5}"/>
                  </a:ext>
                </a:extLst>
              </p:cNvPr>
              <p:cNvSpPr txBox="1"/>
              <p:nvPr/>
            </p:nvSpPr>
            <p:spPr>
              <a:xfrm>
                <a:off x="-51009" y="-57597"/>
                <a:ext cx="58422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Lie Algebra </a:t>
                </a:r>
                <a14:m>
                  <m:oMath xmlns:m="http://schemas.openxmlformats.org/officeDocument/2006/math"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𝖘𝖔</m:t>
                    </m:r>
                    <m:d>
                      <m:dPr>
                        <m:ctrlPr>
                          <a:rPr lang="en-CA" sz="6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EB6172-18B8-8C18-AB38-8B3811265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09" y="-57597"/>
                <a:ext cx="5842211" cy="1015663"/>
              </a:xfrm>
              <a:prstGeom prst="rect">
                <a:avLst/>
              </a:prstGeom>
              <a:blipFill>
                <a:blip r:embed="rId4"/>
                <a:stretch>
                  <a:fillRect l="-4384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AA0F043-C4DA-1B42-34C1-8DC8968C4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8074160"/>
                  </p:ext>
                </p:extLst>
              </p:nvPr>
            </p:nvGraphicFramePr>
            <p:xfrm>
              <a:off x="6376028" y="980926"/>
              <a:ext cx="5053972" cy="51105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53972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06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40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AA0F043-C4DA-1B42-34C1-8DC8968C40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8074160"/>
                  </p:ext>
                </p:extLst>
              </p:nvPr>
            </p:nvGraphicFramePr>
            <p:xfrm>
              <a:off x="6376028" y="980926"/>
              <a:ext cx="5053972" cy="51105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53972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7035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0" t="-357" r="-361" b="-20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7035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0" t="-100357" r="-361" b="-10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7035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0" t="-200357" r="-361" b="-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7AA7C2E-248F-9BA8-9767-6EC9728FD06D}"/>
              </a:ext>
            </a:extLst>
          </p:cNvPr>
          <p:cNvSpPr txBox="1"/>
          <p:nvPr/>
        </p:nvSpPr>
        <p:spPr>
          <a:xfrm>
            <a:off x="5699762" y="24698"/>
            <a:ext cx="6604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u="sng" dirty="0"/>
              <a:t>Spin-1</a:t>
            </a:r>
            <a:r>
              <a:rPr lang="en-GB" sz="4400" dirty="0"/>
              <a:t> (3x3) representation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35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69"/>
    </mc:Choice>
    <mc:Fallback xmlns="">
      <p:transition spd="slow" advTm="21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415F01-AA69-EFA4-764A-8A7BECE09768}"/>
              </a:ext>
            </a:extLst>
          </p:cNvPr>
          <p:cNvGrpSpPr/>
          <p:nvPr/>
        </p:nvGrpSpPr>
        <p:grpSpPr>
          <a:xfrm>
            <a:off x="120149" y="1097767"/>
            <a:ext cx="5368244" cy="5459841"/>
            <a:chOff x="1504950" y="1232105"/>
            <a:chExt cx="3663009" cy="3725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9069" y="2502017"/>
                  <a:ext cx="668890" cy="65553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sz="7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069" y="2502017"/>
                  <a:ext cx="668890" cy="655534"/>
                </a:xfrm>
                <a:prstGeom prst="rect">
                  <a:avLst/>
                </a:prstGeom>
                <a:blipFill>
                  <a:blip r:embed="rId3"/>
                  <a:stretch>
                    <a:fillRect l="-7407" b="-3145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ubtitle 2">
                  <a:extLst>
                    <a:ext uri="{FF2B5EF4-FFF2-40B4-BE49-F238E27FC236}">
                      <a16:creationId xmlns:a16="http://schemas.microsoft.com/office/drawing/2014/main" id="{CE0EA6A1-E710-CAAE-F163-1626FD7467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43836" y="1232105"/>
                  <a:ext cx="859537" cy="794021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sz="7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Subtitle 2">
                  <a:extLst>
                    <a:ext uri="{FF2B5EF4-FFF2-40B4-BE49-F238E27FC236}">
                      <a16:creationId xmlns:a16="http://schemas.microsoft.com/office/drawing/2014/main" id="{CE0EA6A1-E710-CAAE-F163-1626FD7467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836" y="1232105"/>
                  <a:ext cx="859537" cy="7940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358398-FF9B-40ED-CEE9-F625620FAF81}"/>
                </a:ext>
              </a:extLst>
            </p:cNvPr>
            <p:cNvGrpSpPr/>
            <p:nvPr/>
          </p:nvGrpSpPr>
          <p:grpSpPr>
            <a:xfrm>
              <a:off x="1504950" y="1757511"/>
              <a:ext cx="3259890" cy="3200103"/>
              <a:chOff x="-542888" y="3823789"/>
              <a:chExt cx="3203022" cy="3144276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10F98A3-9AC3-91B6-05F2-9A6986093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42888" y="5403319"/>
                <a:ext cx="3203022" cy="0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05C99B0-479C-9E25-5EBD-238896C199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3144276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36A7A73-026B-24FB-22F5-D2E67A88C41F}"/>
                </a:ext>
              </a:extLst>
            </p:cNvPr>
            <p:cNvGrpSpPr/>
            <p:nvPr/>
          </p:nvGrpSpPr>
          <p:grpSpPr>
            <a:xfrm>
              <a:off x="3035155" y="1749415"/>
              <a:ext cx="1729374" cy="1687591"/>
              <a:chOff x="960929" y="3823789"/>
              <a:chExt cx="1699205" cy="1658150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390F662-36A3-78AF-FD6C-1C622008D8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929" y="5403319"/>
                <a:ext cx="1699205" cy="8375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F56CC5C-DD1C-3B3A-FC09-C9812AA5E2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165815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C7C151-FA94-CF6A-A0CB-08B4EF3FEDE9}"/>
              </a:ext>
            </a:extLst>
          </p:cNvPr>
          <p:cNvGrpSpPr/>
          <p:nvPr/>
        </p:nvGrpSpPr>
        <p:grpSpPr>
          <a:xfrm>
            <a:off x="6714123" y="1927759"/>
            <a:ext cx="5302573" cy="4689843"/>
            <a:chOff x="6714123" y="1070509"/>
            <a:chExt cx="5302573" cy="468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1A85023D-DA34-EFE3-0D9E-3A99240036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14123" y="1923837"/>
                  <a:ext cx="1907038" cy="96070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7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sz="7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1A85023D-DA34-EFE3-0D9E-3A9924003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4123" y="1923837"/>
                  <a:ext cx="1907038" cy="960704"/>
                </a:xfrm>
                <a:prstGeom prst="rect">
                  <a:avLst/>
                </a:prstGeom>
                <a:blipFill>
                  <a:blip r:embed="rId5"/>
                  <a:stretch>
                    <a:fillRect b="-2500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Subtitle 2">
                  <a:extLst>
                    <a:ext uri="{FF2B5EF4-FFF2-40B4-BE49-F238E27FC236}">
                      <a16:creationId xmlns:a16="http://schemas.microsoft.com/office/drawing/2014/main" id="{831BB50F-4435-5899-554C-1F0F941A6F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41610" y="4594744"/>
                  <a:ext cx="1259676" cy="1163661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7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sz="7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Subtitle 2">
                  <a:extLst>
                    <a:ext uri="{FF2B5EF4-FFF2-40B4-BE49-F238E27FC236}">
                      <a16:creationId xmlns:a16="http://schemas.microsoft.com/office/drawing/2014/main" id="{831BB50F-4435-5899-554C-1F0F941A6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610" y="4594744"/>
                  <a:ext cx="1259676" cy="1163661"/>
                </a:xfrm>
                <a:prstGeom prst="rect">
                  <a:avLst/>
                </a:prstGeom>
                <a:blipFill>
                  <a:blip r:embed="rId6"/>
                  <a:stretch>
                    <a:fillRect l="-19617" r="-5263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30423D8-7C01-1AF8-025C-34BBCD13F474}"/>
                </a:ext>
              </a:extLst>
            </p:cNvPr>
            <p:cNvGrpSpPr/>
            <p:nvPr/>
          </p:nvGrpSpPr>
          <p:grpSpPr>
            <a:xfrm rot="10800000">
              <a:off x="7239234" y="1070509"/>
              <a:ext cx="4777462" cy="4689843"/>
              <a:chOff x="-542888" y="3823789"/>
              <a:chExt cx="3203022" cy="3144276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6865336-5B85-AAA9-BADE-46351B4BD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42888" y="5403319"/>
                <a:ext cx="3203022" cy="0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DA60BEF-CA3A-6E9B-846B-DAA193EB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3144276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B2583C4-7683-8B85-393F-1A06C653EED9}"/>
                </a:ext>
              </a:extLst>
            </p:cNvPr>
            <p:cNvGrpSpPr/>
            <p:nvPr/>
          </p:nvGrpSpPr>
          <p:grpSpPr>
            <a:xfrm rot="10800000">
              <a:off x="7235663" y="3285191"/>
              <a:ext cx="2534447" cy="2473213"/>
              <a:chOff x="960929" y="3811017"/>
              <a:chExt cx="1699205" cy="1658150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F853126-E48E-B744-9E2A-26904A4870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929" y="5403319"/>
                <a:ext cx="1699205" cy="8375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5250ECC-1F4D-3E34-D0D1-2FE931735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11017"/>
                <a:ext cx="0" cy="165815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D8C38F43-7EDF-9BA3-D9D1-169BD7C4C437}"/>
              </a:ext>
            </a:extLst>
          </p:cNvPr>
          <p:cNvSpPr/>
          <p:nvPr/>
        </p:nvSpPr>
        <p:spPr>
          <a:xfrm rot="18000000">
            <a:off x="8647463" y="3207104"/>
            <a:ext cx="2047584" cy="2069211"/>
          </a:xfrm>
          <a:prstGeom prst="arc">
            <a:avLst>
              <a:gd name="adj1" fmla="val 17403499"/>
              <a:gd name="adj2" fmla="val 14256116"/>
            </a:avLst>
          </a:prstGeom>
          <a:ln w="1524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2A9C6B75-7EFD-EA5D-0C6D-064B6B756361}"/>
              </a:ext>
            </a:extLst>
          </p:cNvPr>
          <p:cNvSpPr/>
          <p:nvPr/>
        </p:nvSpPr>
        <p:spPr>
          <a:xfrm rot="7200000">
            <a:off x="1433128" y="3207104"/>
            <a:ext cx="2047584" cy="2069210"/>
          </a:xfrm>
          <a:prstGeom prst="arc">
            <a:avLst>
              <a:gd name="adj1" fmla="val 17403499"/>
              <a:gd name="adj2" fmla="val 14256116"/>
            </a:avLst>
          </a:prstGeom>
          <a:ln w="1524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/>
              <p:nvPr/>
            </p:nvSpPr>
            <p:spPr>
              <a:xfrm>
                <a:off x="0" y="18913"/>
                <a:ext cx="674588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Rotation in </a:t>
                </a:r>
                <a14:m>
                  <m:oMath xmlns:m="http://schemas.openxmlformats.org/officeDocument/2006/math">
                    <m:r>
                      <a:rPr lang="en-CA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6000" dirty="0"/>
                  <a:t>-plane: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13"/>
                <a:ext cx="6745886" cy="1015663"/>
              </a:xfrm>
              <a:prstGeom prst="rect">
                <a:avLst/>
              </a:prstGeom>
              <a:blipFill>
                <a:blip r:embed="rId7"/>
                <a:stretch>
                  <a:fillRect l="-5420" t="-17964" r="-542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B1D784FF-24C5-6370-1FD2-9F3A3697AA5F}"/>
              </a:ext>
            </a:extLst>
          </p:cNvPr>
          <p:cNvSpPr/>
          <p:nvPr/>
        </p:nvSpPr>
        <p:spPr>
          <a:xfrm rot="18000000">
            <a:off x="8652378" y="3212019"/>
            <a:ext cx="2047584" cy="2069211"/>
          </a:xfrm>
          <a:prstGeom prst="arc">
            <a:avLst>
              <a:gd name="adj1" fmla="val 8962038"/>
              <a:gd name="adj2" fmla="val 14256116"/>
            </a:avLst>
          </a:prstGeom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53005B9-9DD1-10A1-8BBD-51F4FD377EB6}"/>
              </a:ext>
            </a:extLst>
          </p:cNvPr>
          <p:cNvSpPr/>
          <p:nvPr/>
        </p:nvSpPr>
        <p:spPr>
          <a:xfrm rot="7200000">
            <a:off x="1438043" y="3212019"/>
            <a:ext cx="2047584" cy="2069210"/>
          </a:xfrm>
          <a:prstGeom prst="arc">
            <a:avLst>
              <a:gd name="adj1" fmla="val 8793832"/>
              <a:gd name="adj2" fmla="val 14256116"/>
            </a:avLst>
          </a:prstGeom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7"/>
    </mc:Choice>
    <mc:Fallback xmlns="">
      <p:transition spd="slow" advTm="1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" grpId="0" animBg="1"/>
      <p:bldP spid="8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AD311E4-884B-644A-46F7-B39ABAC4A660}"/>
              </a:ext>
            </a:extLst>
          </p:cNvPr>
          <p:cNvGrpSpPr/>
          <p:nvPr/>
        </p:nvGrpSpPr>
        <p:grpSpPr>
          <a:xfrm>
            <a:off x="1708473" y="5126177"/>
            <a:ext cx="7610702" cy="1492218"/>
            <a:chOff x="1708473" y="5126177"/>
            <a:chExt cx="7610702" cy="14922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6D879E-9388-9DCB-0366-9BBD9EB4D6C1}"/>
                </a:ext>
              </a:extLst>
            </p:cNvPr>
            <p:cNvSpPr/>
            <p:nvPr/>
          </p:nvSpPr>
          <p:spPr>
            <a:xfrm>
              <a:off x="1708473" y="5316901"/>
              <a:ext cx="41501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A6453E-7865-43BB-DF45-45AE4CFAAFC8}"/>
                </a:ext>
              </a:extLst>
            </p:cNvPr>
            <p:cNvSpPr/>
            <p:nvPr/>
          </p:nvSpPr>
          <p:spPr>
            <a:xfrm>
              <a:off x="4520033" y="5316901"/>
              <a:ext cx="41501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869BCD-1AA4-4DF6-8F4B-E0B1EF7E2EDF}"/>
                </a:ext>
              </a:extLst>
            </p:cNvPr>
            <p:cNvSpPr/>
            <p:nvPr/>
          </p:nvSpPr>
          <p:spPr>
            <a:xfrm>
              <a:off x="7369913" y="5126177"/>
              <a:ext cx="41501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C2AF95-6E60-1BF6-7643-A51BC04C20DA}"/>
                </a:ext>
              </a:extLst>
            </p:cNvPr>
            <p:cNvSpPr/>
            <p:nvPr/>
          </p:nvSpPr>
          <p:spPr>
            <a:xfrm>
              <a:off x="8904163" y="6037586"/>
              <a:ext cx="41501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7D9850D-C0F1-37E7-A802-F831A15BC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735" y="13519"/>
                <a:ext cx="12149680" cy="839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5200" i="1" u="sng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5200" i="1" u="sng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5200" i="1" u="sng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CA" sz="5200" i="1" u="sng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5200" i="1" u="sng" dirty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GB" sz="5200" i="1" u="sng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5200" u="sng" dirty="0"/>
                  <a:t>Boost Matrices</a:t>
                </a:r>
                <a:r>
                  <a:rPr lang="en-GB" sz="5200" dirty="0"/>
                  <a:t>: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7D9850D-C0F1-37E7-A802-F831A15BC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35" y="13519"/>
                <a:ext cx="12149680" cy="839231"/>
              </a:xfrm>
              <a:prstGeom prst="rect">
                <a:avLst/>
              </a:prstGeom>
              <a:blipFill>
                <a:blip r:embed="rId4"/>
                <a:stretch>
                  <a:fillRect t="-26812" b="-384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404B3-E4C9-50A5-8272-BF7448151874}"/>
              </a:ext>
            </a:extLst>
          </p:cNvPr>
          <p:cNvGrpSpPr/>
          <p:nvPr/>
        </p:nvGrpSpPr>
        <p:grpSpPr>
          <a:xfrm>
            <a:off x="188225" y="695998"/>
            <a:ext cx="9849810" cy="1952206"/>
            <a:chOff x="188225" y="4809112"/>
            <a:chExt cx="9849810" cy="1952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F7AC92-265E-9B99-37E2-FBDC89E328BC}"/>
                    </a:ext>
                  </a:extLst>
                </p:cNvPr>
                <p:cNvSpPr txBox="1"/>
                <p:nvPr/>
              </p:nvSpPr>
              <p:spPr>
                <a:xfrm>
                  <a:off x="188225" y="4846755"/>
                  <a:ext cx="9849810" cy="19145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GB" sz="4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5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5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sty m:val="p"/>
                                </m:rPr>
                                <a:rPr lang="en-CA" sz="45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45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5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45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r>
                            <m:rPr>
                              <m:nor/>
                            </m:rPr>
                            <a:rPr lang="en-CA" sz="4500"/>
                            <m:t>𝟙</m:t>
                          </m:r>
                          <m:r>
                            <a:rPr lang="en-CA" sz="4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4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5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sty m:val="p"/>
                                </m:rPr>
                                <a:rPr lang="en-CA" sz="45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45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5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45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sSub>
                            <m:sSubPr>
                              <m:ctrlPr>
                                <a:rPr lang="en-CA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5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500" b="0" i="0" dirty="0">
                      <a:solidFill>
                        <a:schemeClr val="tx1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 </m:t>
                                    </m:r>
                                    <m:f>
                                      <m:fPr>
                                        <m:ctrlPr>
                                          <a:rPr lang="en-GB" sz="44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4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 </m:t>
                                    </m:r>
                                    <m:f>
                                      <m:fPr>
                                        <m:ctrlPr>
                                          <a:rPr lang="en-GB" sz="44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4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5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F7AC92-265E-9B99-37E2-FBDC89E32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5" y="4846755"/>
                  <a:ext cx="9849810" cy="1914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160AC32-BED9-CDC0-66E6-1B05337E95F6}"/>
                    </a:ext>
                  </a:extLst>
                </p:cNvPr>
                <p:cNvSpPr txBox="1"/>
                <p:nvPr/>
              </p:nvSpPr>
              <p:spPr>
                <a:xfrm>
                  <a:off x="4305440" y="4809112"/>
                  <a:ext cx="22201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𝑡𝑧</m:t>
                      </m:r>
                    </m:oMath>
                  </a14:m>
                  <a:r>
                    <a:rPr lang="en-CA" sz="3200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GB" sz="3200" dirty="0"/>
                    <a:t>boost</a:t>
                  </a:r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160AC32-BED9-CDC0-66E6-1B0533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5440" y="4809112"/>
                  <a:ext cx="2220157" cy="584775"/>
                </a:xfrm>
                <a:prstGeom prst="rect">
                  <a:avLst/>
                </a:prstGeom>
                <a:blipFill>
                  <a:blip r:embed="rId6"/>
                  <a:stretch>
                    <a:fillRect t="-12500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70157285-AF22-7078-9865-0D228B1D4B88}"/>
                  </a:ext>
                </a:extLst>
              </p:cNvPr>
              <p:cNvSpPr/>
              <p:nvPr/>
            </p:nvSpPr>
            <p:spPr>
              <a:xfrm>
                <a:off x="3905251" y="2323132"/>
                <a:ext cx="2686050" cy="1995773"/>
              </a:xfrm>
              <a:prstGeom prst="downArrow">
                <a:avLst>
                  <a:gd name="adj1" fmla="val 74025"/>
                  <a:gd name="adj2" fmla="val 2805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2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Arrow: Down 13">
                <a:extLst>
                  <a:ext uri="{FF2B5EF4-FFF2-40B4-BE49-F238E27FC236}">
                    <a16:creationId xmlns:a16="http://schemas.microsoft.com/office/drawing/2014/main" id="{70157285-AF22-7078-9865-0D228B1D4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1" y="2323132"/>
                <a:ext cx="2686050" cy="1995773"/>
              </a:xfrm>
              <a:prstGeom prst="downArrow">
                <a:avLst>
                  <a:gd name="adj1" fmla="val 74025"/>
                  <a:gd name="adj2" fmla="val 28054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8457F89-597F-DCC5-D783-9D718F982690}"/>
              </a:ext>
            </a:extLst>
          </p:cNvPr>
          <p:cNvGrpSpPr/>
          <p:nvPr/>
        </p:nvGrpSpPr>
        <p:grpSpPr>
          <a:xfrm>
            <a:off x="188225" y="4948882"/>
            <a:ext cx="9849810" cy="1966268"/>
            <a:chOff x="188225" y="4846755"/>
            <a:chExt cx="9849810" cy="1966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BA99F10-F35B-079A-69C8-1A15BFB16DAC}"/>
                    </a:ext>
                  </a:extLst>
                </p:cNvPr>
                <p:cNvSpPr txBox="1"/>
                <p:nvPr/>
              </p:nvSpPr>
              <p:spPr>
                <a:xfrm>
                  <a:off x="188225" y="4846755"/>
                  <a:ext cx="9849810" cy="19145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GB" sz="4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5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5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sty m:val="p"/>
                                </m:rPr>
                                <a:rPr lang="en-CA" sz="45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45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5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5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45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r>
                            <m:rPr>
                              <m:nor/>
                            </m:rPr>
                            <a:rPr lang="en-CA" sz="4500"/>
                            <m:t>𝟙</m:t>
                          </m:r>
                          <m:r>
                            <a:rPr lang="en-CA" sz="4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4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5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sty m:val="p"/>
                                </m:rPr>
                                <a:rPr lang="en-CA" sz="45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GB" sz="45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5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5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45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  <m:sSub>
                            <m:sSubPr>
                              <m:ctrlPr>
                                <a:rPr lang="en-CA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45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500" b="0" i="0" dirty="0">
                      <a:solidFill>
                        <a:schemeClr val="tx1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 </m:t>
                                    </m:r>
                                    <m:f>
                                      <m:fPr>
                                        <m:ctrlPr>
                                          <a:rPr lang="en-GB" sz="44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4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 </m:t>
                                    </m:r>
                                    <m:f>
                                      <m:fPr>
                                        <m:ctrlPr>
                                          <a:rPr lang="en-GB" sz="44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4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4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5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BA99F10-F35B-079A-69C8-1A15BFB16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5" y="4846755"/>
                  <a:ext cx="9849810" cy="19145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EA04A5-245D-CB06-B40F-6439A35DDA7F}"/>
                    </a:ext>
                  </a:extLst>
                </p:cNvPr>
                <p:cNvSpPr txBox="1"/>
                <p:nvPr/>
              </p:nvSpPr>
              <p:spPr>
                <a:xfrm>
                  <a:off x="4305440" y="6228248"/>
                  <a:ext cx="222015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𝑡𝑧</m:t>
                      </m:r>
                    </m:oMath>
                  </a14:m>
                  <a:r>
                    <a:rPr lang="en-CA" sz="3200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GB" sz="3200" dirty="0"/>
                    <a:t>boost</a:t>
                  </a:r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EA04A5-245D-CB06-B40F-6439A35DD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5440" y="6228248"/>
                  <a:ext cx="2220157" cy="584775"/>
                </a:xfrm>
                <a:prstGeom prst="rect">
                  <a:avLst/>
                </a:prstGeom>
                <a:blipFill>
                  <a:blip r:embed="rId9"/>
                  <a:stretch>
                    <a:fillRect t="-12500" b="-343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004E1E-338B-31E2-B519-22F3AC6037F9}"/>
                  </a:ext>
                </a:extLst>
              </p:cNvPr>
              <p:cNvSpPr txBox="1"/>
              <p:nvPr/>
            </p:nvSpPr>
            <p:spPr>
              <a:xfrm>
                <a:off x="323371" y="4083743"/>
                <a:ext cx="5990343" cy="110030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4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  <m:r>
                          <m:rPr>
                            <m:sty m:val="p"/>
                          </m:rPr>
                          <a:rPr lang="en-CA" sz="4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GB" sz="45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5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45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m:rPr>
                        <m:nor/>
                      </m:rPr>
                      <a:rPr lang="en-CA" sz="4500"/>
                      <m:t>𝟙</m:t>
                    </m:r>
                    <m:r>
                      <a:rPr lang="en-CA" sz="45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4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CA" sz="4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GB" sz="45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5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45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d>
                      <m:dPr>
                        <m:ctrlPr>
                          <a:rPr lang="en-CA" sz="4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5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5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5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5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004E1E-338B-31E2-B519-22F3AC603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71" y="4083743"/>
                <a:ext cx="5990343" cy="11003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34AB63-8BED-E2B8-193C-400D2A46FBAB}"/>
                  </a:ext>
                </a:extLst>
              </p:cNvPr>
              <p:cNvSpPr txBox="1"/>
              <p:nvPr/>
            </p:nvSpPr>
            <p:spPr>
              <a:xfrm>
                <a:off x="7025066" y="2774257"/>
                <a:ext cx="4871482" cy="17543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Recall: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sty m:val="p"/>
                            </m:rPr>
                            <a:rPr lang="en-CA" sz="3600" b="0" i="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d>
                            <m:dPr>
                              <m:ctrlP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CA" sz="36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6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sty m:val="p"/>
                            </m:rPr>
                            <a:rPr lang="en-CA" sz="3600" b="0" i="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d>
                            <m:dPr>
                              <m:ctrlP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CA" sz="3600" b="0" i="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inh</m:t>
                          </m:r>
                        </m:fName>
                        <m:e>
                          <m:d>
                            <m:dPr>
                              <m:ctrlP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CA" sz="36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36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CA" sz="3600" b="0" i="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inh</m:t>
                          </m:r>
                        </m:fName>
                        <m:e>
                          <m:d>
                            <m:dPr>
                              <m:ctrlP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3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34AB63-8BED-E2B8-193C-400D2A46F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066" y="2774257"/>
                <a:ext cx="4871482" cy="1754326"/>
              </a:xfrm>
              <a:prstGeom prst="rect">
                <a:avLst/>
              </a:prstGeom>
              <a:blipFill>
                <a:blip r:embed="rId11"/>
                <a:stretch>
                  <a:fillRect t="-3704"/>
                </a:stretch>
              </a:blip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1035A1F-87FF-E5C3-5B0C-96EDA1EEF1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44160" y="4975200"/>
              <a:ext cx="814320" cy="68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1035A1F-87FF-E5C3-5B0C-96EDA1EEF1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4800" y="4965840"/>
                <a:ext cx="833040" cy="8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9053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23">
        <p:fade/>
      </p:transition>
    </mc:Choice>
    <mc:Fallback xmlns="">
      <p:transition spd="med" advTm="230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6A57A0-8B8E-F1FB-01BB-A37D3771E8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735" y="13519"/>
                <a:ext cx="12149680" cy="839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sz="5200" b="0" i="1" u="sng" dirty="0" smtClean="0">
                        <a:latin typeface="Cambria Math" panose="02040503050406030204" pitchFamily="18" charset="0"/>
                      </a:rPr>
                      <m:t>𝔰𝔩</m:t>
                    </m:r>
                    <m:r>
                      <a:rPr lang="en-GB" sz="5200" i="1" u="sng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CA" sz="5200" i="1" u="sng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5200" i="1" u="sng" dirty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GB" sz="5200" i="1" u="sng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5200" u="sng" dirty="0"/>
                  <a:t> Rotation Generator Matrices</a:t>
                </a:r>
                <a:r>
                  <a:rPr lang="en-GB" sz="5200" dirty="0"/>
                  <a:t>: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6A57A0-8B8E-F1FB-01BB-A37D3771E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35" y="13519"/>
                <a:ext cx="12149680" cy="839231"/>
              </a:xfrm>
              <a:prstGeom prst="rect">
                <a:avLst/>
              </a:prstGeom>
              <a:blipFill>
                <a:blip r:embed="rId4"/>
                <a:stretch>
                  <a:fillRect t="-26812" b="-384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17B1B28-18A9-4104-6BB8-759DD305C9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343956"/>
                  </p:ext>
                </p:extLst>
              </p:nvPr>
            </p:nvGraphicFramePr>
            <p:xfrm>
              <a:off x="1" y="852750"/>
              <a:ext cx="12192000" cy="12657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1429163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772016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99768270"/>
                        </a:ext>
                      </a:extLst>
                    </a:gridCol>
                  </a:tblGrid>
                  <a:tr h="12657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sub>
                              </m:s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sub>
                              </m:s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𝑡𝑧</m:t>
                                  </m:r>
                                </m:sub>
                              </m:s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89791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17B1B28-18A9-4104-6BB8-759DD305C9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6343956"/>
                  </p:ext>
                </p:extLst>
              </p:nvPr>
            </p:nvGraphicFramePr>
            <p:xfrm>
              <a:off x="1" y="852750"/>
              <a:ext cx="12192000" cy="12657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1429163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772016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99768270"/>
                        </a:ext>
                      </a:extLst>
                    </a:gridCol>
                  </a:tblGrid>
                  <a:tr h="1265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199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r="-998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000" r="1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97914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28E6375-0E8C-BB30-18D5-2D676E8007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680915"/>
                  </p:ext>
                </p:extLst>
              </p:nvPr>
            </p:nvGraphicFramePr>
            <p:xfrm>
              <a:off x="594" y="4282424"/>
              <a:ext cx="12192000" cy="25314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1429163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772016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99768270"/>
                        </a:ext>
                      </a:extLst>
                    </a:gridCol>
                  </a:tblGrid>
                  <a:tr h="12657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4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4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02220923"/>
                      </a:ext>
                    </a:extLst>
                  </a:tr>
                  <a:tr h="12657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4100" b="0" i="1" smtClean="0"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f>
                                <m:fPr>
                                  <m:ctrlP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1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4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4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4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1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4100" b="0" i="1" smtClean="0"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f>
                                <m:fPr>
                                  <m:ctrlP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1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4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41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1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41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1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4100" b="0" i="1" smtClean="0"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f>
                                <m:fPr>
                                  <m:ctrlP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1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1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CA" sz="41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CA" sz="4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1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89791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528E6375-0E8C-BB30-18D5-2D676E8007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680915"/>
                  </p:ext>
                </p:extLst>
              </p:nvPr>
            </p:nvGraphicFramePr>
            <p:xfrm>
              <a:off x="594" y="4282424"/>
              <a:ext cx="12192000" cy="25314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1429163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3772016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199768270"/>
                        </a:ext>
                      </a:extLst>
                    </a:gridCol>
                  </a:tblGrid>
                  <a:tr h="1265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2220923"/>
                      </a:ext>
                    </a:extLst>
                  </a:tr>
                  <a:tr h="1265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000" t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979148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0FAAA0D-8EEB-0B62-94B2-666129D4ED79}"/>
              </a:ext>
            </a:extLst>
          </p:cNvPr>
          <p:cNvGrpSpPr/>
          <p:nvPr/>
        </p:nvGrpSpPr>
        <p:grpSpPr>
          <a:xfrm>
            <a:off x="4069080" y="883230"/>
            <a:ext cx="4038600" cy="5807130"/>
            <a:chOff x="4069080" y="883230"/>
            <a:chExt cx="4038600" cy="5807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A56CC-C96F-B43B-044E-D404322C76E2}"/>
                </a:ext>
              </a:extLst>
            </p:cNvPr>
            <p:cNvCxnSpPr>
              <a:cxnSpLocks/>
            </p:cNvCxnSpPr>
            <p:nvPr/>
          </p:nvCxnSpPr>
          <p:spPr>
            <a:xfrm>
              <a:off x="4069080" y="883230"/>
              <a:ext cx="0" cy="580713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042CC55-A69E-79D1-4ECF-F6B315024754}"/>
                </a:ext>
              </a:extLst>
            </p:cNvPr>
            <p:cNvCxnSpPr>
              <a:cxnSpLocks/>
            </p:cNvCxnSpPr>
            <p:nvPr/>
          </p:nvCxnSpPr>
          <p:spPr>
            <a:xfrm>
              <a:off x="8107680" y="883230"/>
              <a:ext cx="0" cy="580713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04D8FD-272B-9753-F934-1259384E0B62}"/>
              </a:ext>
            </a:extLst>
          </p:cNvPr>
          <p:cNvGrpSpPr/>
          <p:nvPr/>
        </p:nvGrpSpPr>
        <p:grpSpPr>
          <a:xfrm>
            <a:off x="3219451" y="2105561"/>
            <a:ext cx="5679308" cy="2371189"/>
            <a:chOff x="3219451" y="2105561"/>
            <a:chExt cx="5679308" cy="2371189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83AD3671-EC70-0CB1-E6EB-2DCA87EDEA72}"/>
                </a:ext>
              </a:extLst>
            </p:cNvPr>
            <p:cNvSpPr/>
            <p:nvPr/>
          </p:nvSpPr>
          <p:spPr>
            <a:xfrm>
              <a:off x="3219451" y="2227657"/>
              <a:ext cx="5679308" cy="2249093"/>
            </a:xfrm>
            <a:prstGeom prst="downArrow">
              <a:avLst>
                <a:gd name="adj1" fmla="val 84088"/>
                <a:gd name="adj2" fmla="val 5401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 i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BDA15D-AF17-D78A-E296-71B5B731807F}"/>
                    </a:ext>
                  </a:extLst>
                </p:cNvPr>
                <p:cNvSpPr txBox="1"/>
                <p:nvPr/>
              </p:nvSpPr>
              <p:spPr>
                <a:xfrm>
                  <a:off x="4412456" y="2105561"/>
                  <a:ext cx="3367087" cy="1987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→−</m:t>
                        </m:r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BDA15D-AF17-D78A-E296-71B5B7318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456" y="2105561"/>
                  <a:ext cx="3367087" cy="19876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CDA09B-1E87-AB64-0BC0-AE5AF6A5C7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66240" y="5691960"/>
              <a:ext cx="9327960" cy="95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CDA09B-1E87-AB64-0BC0-AE5AF6A5C7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56880" y="5682600"/>
                <a:ext cx="9346680" cy="975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34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85">
        <p:fade/>
      </p:transition>
    </mc:Choice>
    <mc:Fallback xmlns="">
      <p:transition spd="med" advTm="134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/>
              <p:nvPr/>
            </p:nvSpPr>
            <p:spPr>
              <a:xfrm>
                <a:off x="1735359" y="18913"/>
                <a:ext cx="78363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7200" dirty="0"/>
                  <a:t>Boost in </a:t>
                </a:r>
                <a14:m>
                  <m:oMath xmlns:m="http://schemas.openxmlformats.org/officeDocument/2006/math">
                    <m:r>
                      <a:rPr lang="en-CA" sz="7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7200" dirty="0"/>
                  <a:t>-direction: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359" y="18913"/>
                <a:ext cx="7836376" cy="1200329"/>
              </a:xfrm>
              <a:prstGeom prst="rect">
                <a:avLst/>
              </a:prstGeom>
              <a:blipFill>
                <a:blip r:embed="rId3"/>
                <a:stretch>
                  <a:fillRect l="-5914" t="-19289" r="-4747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FBA95B31-1FA4-49A5-9D26-A2C090753443}"/>
              </a:ext>
            </a:extLst>
          </p:cNvPr>
          <p:cNvGrpSpPr/>
          <p:nvPr/>
        </p:nvGrpSpPr>
        <p:grpSpPr>
          <a:xfrm>
            <a:off x="1123766" y="5374097"/>
            <a:ext cx="3428277" cy="1057981"/>
            <a:chOff x="1123766" y="4809726"/>
            <a:chExt cx="3428277" cy="1057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75166" y="4907003"/>
                  <a:ext cx="980276" cy="96070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9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96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sz="9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US" sz="9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5166" y="4907003"/>
                  <a:ext cx="980276" cy="960704"/>
                </a:xfrm>
                <a:prstGeom prst="rect">
                  <a:avLst/>
                </a:prstGeom>
                <a:blipFill>
                  <a:blip r:embed="rId4"/>
                  <a:stretch>
                    <a:fillRect l="-25767" b="-34375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90F662-36A3-78AF-FD6C-1C622008D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766" y="4809726"/>
              <a:ext cx="3428277" cy="16898"/>
            </a:xfrm>
            <a:prstGeom prst="straightConnector1">
              <a:avLst/>
            </a:prstGeom>
            <a:ln w="279400">
              <a:solidFill>
                <a:srgbClr val="00206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E630AF-2D19-07E5-AA07-2DECF156A7C1}"/>
              </a:ext>
            </a:extLst>
          </p:cNvPr>
          <p:cNvGrpSpPr/>
          <p:nvPr/>
        </p:nvGrpSpPr>
        <p:grpSpPr>
          <a:xfrm>
            <a:off x="342312" y="3332955"/>
            <a:ext cx="4603380" cy="1740064"/>
            <a:chOff x="-1084743" y="755358"/>
            <a:chExt cx="6559787" cy="24795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C000D4-8B96-F304-08D3-4EADC7FD3B22}"/>
                </a:ext>
              </a:extLst>
            </p:cNvPr>
            <p:cNvGrpSpPr/>
            <p:nvPr/>
          </p:nvGrpSpPr>
          <p:grpSpPr>
            <a:xfrm rot="5400000">
              <a:off x="-285528" y="496793"/>
              <a:ext cx="1401417" cy="2999848"/>
              <a:chOff x="9541754" y="4782076"/>
              <a:chExt cx="1401417" cy="299984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B7115E4-A807-3EFB-91E3-522A174263F8}"/>
                  </a:ext>
                </a:extLst>
              </p:cNvPr>
              <p:cNvSpPr/>
              <p:nvPr/>
            </p:nvSpPr>
            <p:spPr>
              <a:xfrm>
                <a:off x="9541754" y="4794693"/>
                <a:ext cx="1401417" cy="29872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347BA6A-9E6E-4C83-8A63-B4875D0E3896}"/>
                  </a:ext>
                </a:extLst>
              </p:cNvPr>
              <p:cNvSpPr/>
              <p:nvPr/>
            </p:nvSpPr>
            <p:spPr>
              <a:xfrm flipH="1">
                <a:off x="9726151" y="4782076"/>
                <a:ext cx="1032623" cy="2201117"/>
              </a:xfrm>
              <a:prstGeom prst="ellipse">
                <a:avLst/>
              </a:prstGeom>
              <a:solidFill>
                <a:srgbClr val="E2AC00"/>
              </a:solidFill>
              <a:ln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008720B-F064-45FD-8295-A69F745ECED7}"/>
                  </a:ext>
                </a:extLst>
              </p:cNvPr>
              <p:cNvSpPr/>
              <p:nvPr/>
            </p:nvSpPr>
            <p:spPr>
              <a:xfrm>
                <a:off x="9984306" y="4794695"/>
                <a:ext cx="570947" cy="121702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22" name="Picture 8" descr="Rocket, Star, Moon, Space Travel, Space, Research">
              <a:extLst>
                <a:ext uri="{FF2B5EF4-FFF2-40B4-BE49-F238E27FC236}">
                  <a16:creationId xmlns:a16="http://schemas.microsoft.com/office/drawing/2014/main" id="{50C1F3CC-61DD-BD2F-606B-57B9263EA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29952" y="-110154"/>
              <a:ext cx="2479580" cy="421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FB65F4-2BC8-5DAB-A23B-3C77E9052CCD}"/>
              </a:ext>
            </a:extLst>
          </p:cNvPr>
          <p:cNvGrpSpPr/>
          <p:nvPr/>
        </p:nvGrpSpPr>
        <p:grpSpPr>
          <a:xfrm>
            <a:off x="7202009" y="3353225"/>
            <a:ext cx="4603380" cy="1740064"/>
            <a:chOff x="-1084743" y="755358"/>
            <a:chExt cx="6559787" cy="247958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3C8C3CF-6F25-80CA-BE9A-47F95B0F99E6}"/>
                </a:ext>
              </a:extLst>
            </p:cNvPr>
            <p:cNvGrpSpPr/>
            <p:nvPr/>
          </p:nvGrpSpPr>
          <p:grpSpPr>
            <a:xfrm rot="5400000">
              <a:off x="-285528" y="496793"/>
              <a:ext cx="1401417" cy="2999848"/>
              <a:chOff x="9541754" y="4782076"/>
              <a:chExt cx="1401417" cy="299984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6547CE1-881E-943D-47CC-95DB1A32ED19}"/>
                  </a:ext>
                </a:extLst>
              </p:cNvPr>
              <p:cNvSpPr/>
              <p:nvPr/>
            </p:nvSpPr>
            <p:spPr>
              <a:xfrm>
                <a:off x="9541754" y="4794693"/>
                <a:ext cx="1401417" cy="29872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3D7D56B-7629-739A-D2D4-8FA235CB9551}"/>
                  </a:ext>
                </a:extLst>
              </p:cNvPr>
              <p:cNvSpPr/>
              <p:nvPr/>
            </p:nvSpPr>
            <p:spPr>
              <a:xfrm flipH="1">
                <a:off x="9726151" y="4782076"/>
                <a:ext cx="1032623" cy="2201117"/>
              </a:xfrm>
              <a:prstGeom prst="ellipse">
                <a:avLst/>
              </a:prstGeom>
              <a:solidFill>
                <a:srgbClr val="E2AC00"/>
              </a:solidFill>
              <a:ln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49C812C-9627-C893-D7D0-F70425E72B6C}"/>
                  </a:ext>
                </a:extLst>
              </p:cNvPr>
              <p:cNvSpPr/>
              <p:nvPr/>
            </p:nvSpPr>
            <p:spPr>
              <a:xfrm>
                <a:off x="9984306" y="4794695"/>
                <a:ext cx="570947" cy="121702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49" name="Picture 8" descr="Rocket, Star, Moon, Space Travel, Space, Research">
              <a:extLst>
                <a:ext uri="{FF2B5EF4-FFF2-40B4-BE49-F238E27FC236}">
                  <a16:creationId xmlns:a16="http://schemas.microsoft.com/office/drawing/2014/main" id="{125A9C15-419F-116D-EC58-11AC2D434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29952" y="-110154"/>
              <a:ext cx="2479580" cy="421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B67F52-B2A2-FCD1-A4BD-DA4CB1BB3031}"/>
              </a:ext>
            </a:extLst>
          </p:cNvPr>
          <p:cNvGrpSpPr/>
          <p:nvPr/>
        </p:nvGrpSpPr>
        <p:grpSpPr>
          <a:xfrm>
            <a:off x="7789560" y="5361967"/>
            <a:ext cx="3428277" cy="1070111"/>
            <a:chOff x="7789560" y="4797596"/>
            <a:chExt cx="3428277" cy="1070111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48EFAA6-D257-9697-11EA-DD086A3FDD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60" y="4797596"/>
              <a:ext cx="3428277" cy="16898"/>
            </a:xfrm>
            <a:prstGeom prst="straightConnector1">
              <a:avLst/>
            </a:prstGeom>
            <a:ln w="279400">
              <a:solidFill>
                <a:srgbClr val="002060"/>
              </a:solidFill>
              <a:headEnd type="triangl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FE04C40B-2C19-DEAD-9AE3-D88D8D98702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64480" y="4907003"/>
                  <a:ext cx="1907038" cy="96070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96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96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sz="9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US" sz="9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FE04C40B-2C19-DEAD-9AE3-D88D8D987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4480" y="4907003"/>
                  <a:ext cx="1907038" cy="960704"/>
                </a:xfrm>
                <a:prstGeom prst="rect">
                  <a:avLst/>
                </a:prstGeom>
                <a:blipFill>
                  <a:blip r:embed="rId6"/>
                  <a:stretch>
                    <a:fillRect l="-11111" b="-34375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F3B5E2-BA6A-F431-4494-484E1DC00C45}"/>
              </a:ext>
            </a:extLst>
          </p:cNvPr>
          <p:cNvGrpSpPr/>
          <p:nvPr/>
        </p:nvGrpSpPr>
        <p:grpSpPr>
          <a:xfrm>
            <a:off x="-95250" y="250254"/>
            <a:ext cx="3221461" cy="3805488"/>
            <a:chOff x="1347643" y="2624566"/>
            <a:chExt cx="3457709" cy="408456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14358236-D3DB-A3B6-A804-7E7C629074C5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347643" y="3336392"/>
                <a:ext cx="3362613" cy="3372740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3362613" cy="3372740"/>
                      </a:xfrm>
                      <a:prstGeom prst="rect">
                        <a:avLst/>
                      </a:prstGeom>
                    </am3d:spPr>
                    <am3d:camera>
                      <am3d:pos x="0" y="0" z="108000000"/>
                      <am3d:up dx="0" dy="36000000" dz="0"/>
                      <am3d:lookAt x="0" y="0" z="36000000"/>
                      <am3d:perspective fov="1760874"/>
                    </am3d:camera>
                    <am3d:trans>
                      <am3d:meterPerModelUnit n="3353303" d="1000000"/>
                      <am3d:preTrans dx="12342627" dy="-17944130" dz="-7483509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00000"/>
                      <am3d:postTrans dx="0" dy="0" dz="36000000"/>
                    </am3d:trans>
                    <am3d:raster rName="Office3DRenderer" rVer="16.0.8326">
                      <am3d:blip r:embed="rId8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14358236-D3DB-A3B6-A804-7E7C629074C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95250" y="913444"/>
                  <a:ext cx="3132862" cy="3142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BE1710-2DF4-E5B4-858B-FBC2501BD09C}"/>
                    </a:ext>
                  </a:extLst>
                </p:cNvPr>
                <p:cNvSpPr txBox="1"/>
                <p:nvPr/>
              </p:nvSpPr>
              <p:spPr>
                <a:xfrm>
                  <a:off x="1871944" y="2624566"/>
                  <a:ext cx="1243759" cy="1168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5D9CD5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BE1710-2DF4-E5B4-858B-FBC2501BD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944" y="2624566"/>
                  <a:ext cx="1243759" cy="11683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688B5C0-946B-2517-BB6D-4F4B213E46B7}"/>
                    </a:ext>
                  </a:extLst>
                </p:cNvPr>
                <p:cNvSpPr txBox="1"/>
                <p:nvPr/>
              </p:nvSpPr>
              <p:spPr>
                <a:xfrm>
                  <a:off x="2069577" y="5189571"/>
                  <a:ext cx="1219395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688B5C0-946B-2517-BB6D-4F4B213E4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577" y="5189571"/>
                  <a:ext cx="1219395" cy="10901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CB9D3A-D96A-E3A9-BD1D-265F4CE153ED}"/>
                    </a:ext>
                  </a:extLst>
                </p:cNvPr>
                <p:cNvSpPr txBox="1"/>
                <p:nvPr/>
              </p:nvSpPr>
              <p:spPr>
                <a:xfrm>
                  <a:off x="3516445" y="4239931"/>
                  <a:ext cx="1288907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6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CA" sz="6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CB9D3A-D96A-E3A9-BD1D-265F4CE15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445" y="4239931"/>
                  <a:ext cx="1288907" cy="109014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6884E7-8BEE-22C1-AE2F-AAB9B51D7495}"/>
              </a:ext>
            </a:extLst>
          </p:cNvPr>
          <p:cNvGrpSpPr/>
          <p:nvPr/>
        </p:nvGrpSpPr>
        <p:grpSpPr>
          <a:xfrm>
            <a:off x="7753511" y="259749"/>
            <a:ext cx="4414183" cy="3149940"/>
            <a:chOff x="7753511" y="3122603"/>
            <a:chExt cx="4414183" cy="314994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>
                  <a:extLst>
                    <a:ext uri="{FF2B5EF4-FFF2-40B4-BE49-F238E27FC236}">
                      <a16:creationId xmlns:a16="http://schemas.microsoft.com/office/drawing/2014/main" id="{2A53F97D-1FEF-1701-ABC5-28790695270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419025476"/>
                    </p:ext>
                  </p:extLst>
                </p:nvPr>
              </p:nvGraphicFramePr>
              <p:xfrm>
                <a:off x="8707044" y="3122603"/>
                <a:ext cx="3132862" cy="3142298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3132862" cy="3142298"/>
                      </a:xfrm>
                      <a:prstGeom prst="rect">
                        <a:avLst/>
                      </a:prstGeom>
                    </am3d:spPr>
                    <am3d:camera>
                      <am3d:pos x="1373" y="0" z="115200000"/>
                      <am3d:up dx="0" dy="36000000" dz="0"/>
                      <am3d:lookAt x="1373" y="0" z="0"/>
                      <am3d:perspective fov="1760874"/>
                    </am3d:camera>
                    <am3d:trans>
                      <am3d:meterPerModelUnit n="3353303" d="1000000"/>
                      <am3d:preTrans dx="12342625" dy="-11692814" dz="-3938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754606" ay="4457329" az="1985074"/>
                      <am3d:postTrans dx="1373" dy="0" dz="0"/>
                    </am3d:trans>
                    <am3d:raster rName="Office3DRenderer" rVer="16.0.8326">
                      <am3d:blip r:embed="rId12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>
                  <a:extLst>
                    <a:ext uri="{FF2B5EF4-FFF2-40B4-BE49-F238E27FC236}">
                      <a16:creationId xmlns:a16="http://schemas.microsoft.com/office/drawing/2014/main" id="{2A53F97D-1FEF-1701-ABC5-28790695270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07044" y="259749"/>
                  <a:ext cx="3132862" cy="3142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F23647B-F75E-B6ED-0C76-95F43337367C}"/>
                    </a:ext>
                  </a:extLst>
                </p:cNvPr>
                <p:cNvSpPr txBox="1"/>
                <p:nvPr/>
              </p:nvSpPr>
              <p:spPr>
                <a:xfrm>
                  <a:off x="9212237" y="5184040"/>
                  <a:ext cx="1734257" cy="1088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F23647B-F75E-B6ED-0C76-95F433373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237" y="5184040"/>
                  <a:ext cx="1734257" cy="10885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A50327-7419-8574-CBA0-D8D001CCBEE8}"/>
                    </a:ext>
                  </a:extLst>
                </p:cNvPr>
                <p:cNvSpPr txBox="1"/>
                <p:nvPr/>
              </p:nvSpPr>
              <p:spPr>
                <a:xfrm>
                  <a:off x="10456136" y="3207871"/>
                  <a:ext cx="171155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5D9CD5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A50327-7419-8574-CBA0-D8D001CCB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6136" y="3207871"/>
                  <a:ext cx="1711558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572F4FC-BDD4-D2DA-9C0D-8A8910A5EF67}"/>
                    </a:ext>
                  </a:extLst>
                </p:cNvPr>
                <p:cNvSpPr txBox="1"/>
                <p:nvPr/>
              </p:nvSpPr>
              <p:spPr>
                <a:xfrm>
                  <a:off x="7753511" y="4023749"/>
                  <a:ext cx="177632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6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CA" sz="6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572F4FC-BDD4-D2DA-9C0D-8A8910A5E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511" y="4023749"/>
                  <a:ext cx="1776320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A62EAB-A5E1-0B4D-35FF-1D540415AEFF}"/>
              </a:ext>
            </a:extLst>
          </p:cNvPr>
          <p:cNvCxnSpPr/>
          <p:nvPr/>
        </p:nvCxnSpPr>
        <p:spPr>
          <a:xfrm flipV="1">
            <a:off x="5988050" y="1360680"/>
            <a:ext cx="0" cy="507139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7485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7"/>
    </mc:Choice>
    <mc:Fallback xmlns="">
      <p:transition spd="slow" advTm="1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F5691-8D9E-70BD-57DA-CC626A5CB148}"/>
              </a:ext>
            </a:extLst>
          </p:cNvPr>
          <p:cNvCxnSpPr>
            <a:cxnSpLocks/>
          </p:cNvCxnSpPr>
          <p:nvPr/>
        </p:nvCxnSpPr>
        <p:spPr>
          <a:xfrm>
            <a:off x="6102760" y="738548"/>
            <a:ext cx="0" cy="61194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/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:r>
                  <a:rPr lang="en-CA" sz="4800" b="1" dirty="0">
                    <a:solidFill>
                      <a:srgbClr val="002060"/>
                    </a:solidFill>
                  </a:rPr>
                  <a:t>LEFT</a:t>
                </a:r>
                <a:r>
                  <a:rPr lang="en-CA" sz="4800" dirty="0">
                    <a:solidFill>
                      <a:srgbClr val="002060"/>
                    </a:solidFill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4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CA" sz="4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blipFill>
                <a:blip r:embed="rId4"/>
                <a:stretch>
                  <a:fillRect l="-149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/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dirty="0"/>
                  <a:t>Spin-½ representations of </a:t>
                </a:r>
                <a14:m>
                  <m:oMath xmlns:m="http://schemas.openxmlformats.org/officeDocument/2006/math">
                    <m:r>
                      <a:rPr lang="en-GB" sz="4800" b="1" i="1">
                        <a:latin typeface="Cambria Math" panose="02040503050406030204" pitchFamily="18" charset="0"/>
                      </a:rPr>
                      <m:t>𝖘𝖑</m:t>
                    </m:r>
                    <m:d>
                      <m:dPr>
                        <m:ctrlPr>
                          <a:rPr lang="en-GB" sz="4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b="1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blipFill>
                <a:blip r:embed="rId5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B3E01F07-93A0-BC6B-8EDF-F375183EADFD}"/>
              </a:ext>
            </a:extLst>
          </p:cNvPr>
          <p:cNvGrpSpPr/>
          <p:nvPr/>
        </p:nvGrpSpPr>
        <p:grpSpPr>
          <a:xfrm>
            <a:off x="1091426" y="1422897"/>
            <a:ext cx="3505201" cy="5499967"/>
            <a:chOff x="1091426" y="1422897"/>
            <a:chExt cx="3505201" cy="549996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D98B4EA-B27C-FC73-83DE-ED1071D70534}"/>
                </a:ext>
              </a:extLst>
            </p:cNvPr>
            <p:cNvGrpSpPr/>
            <p:nvPr/>
          </p:nvGrpSpPr>
          <p:grpSpPr>
            <a:xfrm>
              <a:off x="2435855" y="4358643"/>
              <a:ext cx="627131" cy="2316930"/>
              <a:chOff x="2435855" y="4358643"/>
              <a:chExt cx="627131" cy="231693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8DDA242-FAFF-A873-4315-D7E83252C1E4}"/>
                  </a:ext>
                </a:extLst>
              </p:cNvPr>
              <p:cNvSpPr/>
              <p:nvPr/>
            </p:nvSpPr>
            <p:spPr>
              <a:xfrm rot="16200000">
                <a:off x="2506866" y="5227442"/>
                <a:ext cx="531432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EEB025F-51E2-3FFD-1DE0-5C58368F501A}"/>
                  </a:ext>
                </a:extLst>
              </p:cNvPr>
              <p:cNvSpPr/>
              <p:nvPr/>
            </p:nvSpPr>
            <p:spPr>
              <a:xfrm rot="16200000">
                <a:off x="2460544" y="6119452"/>
                <a:ext cx="531432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BD14533-3620-B1D0-340B-33F08992746E}"/>
                  </a:ext>
                </a:extLst>
              </p:cNvPr>
              <p:cNvSpPr/>
              <p:nvPr/>
            </p:nvSpPr>
            <p:spPr>
              <a:xfrm rot="16200000">
                <a:off x="2500602" y="4333955"/>
                <a:ext cx="531434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E954357-3435-20FA-DD25-099D94D31560}"/>
                    </a:ext>
                  </a:extLst>
                </p:cNvPr>
                <p:cNvSpPr txBox="1"/>
                <p:nvPr/>
              </p:nvSpPr>
              <p:spPr>
                <a:xfrm>
                  <a:off x="1091426" y="1422897"/>
                  <a:ext cx="3505201" cy="5499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𝑡𝑧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E954357-3435-20FA-DD25-099D94D31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426" y="1422897"/>
                  <a:ext cx="3505201" cy="549996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135F97-A21E-17F8-946C-78C35C27B7ED}"/>
              </a:ext>
            </a:extLst>
          </p:cNvPr>
          <p:cNvCxnSpPr>
            <a:cxnSpLocks/>
          </p:cNvCxnSpPr>
          <p:nvPr/>
        </p:nvCxnSpPr>
        <p:spPr>
          <a:xfrm>
            <a:off x="0" y="738548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/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:r>
                  <a:rPr lang="en-CA" sz="4800" b="1" dirty="0">
                    <a:solidFill>
                      <a:srgbClr val="C00000"/>
                    </a:solidFill>
                  </a:rPr>
                  <a:t>RIGHT</a:t>
                </a:r>
                <a:r>
                  <a:rPr lang="en-CA" sz="4800" dirty="0">
                    <a:solidFill>
                      <a:srgbClr val="C00000"/>
                    </a:solidFill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CA" sz="4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480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blipFill>
                <a:blip r:embed="rId7"/>
                <a:stretch>
                  <a:fillRect l="-2471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AE498-23B5-AC97-1A08-F2C58F687A54}"/>
              </a:ext>
            </a:extLst>
          </p:cNvPr>
          <p:cNvGrpSpPr/>
          <p:nvPr/>
        </p:nvGrpSpPr>
        <p:grpSpPr>
          <a:xfrm>
            <a:off x="8098534" y="1424476"/>
            <a:ext cx="3505201" cy="5499967"/>
            <a:chOff x="8098534" y="1424476"/>
            <a:chExt cx="3505201" cy="549996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4D6210-B80F-25AA-0890-3012F3517FF8}"/>
                </a:ext>
              </a:extLst>
            </p:cNvPr>
            <p:cNvGrpSpPr/>
            <p:nvPr/>
          </p:nvGrpSpPr>
          <p:grpSpPr>
            <a:xfrm>
              <a:off x="9440501" y="4375733"/>
              <a:ext cx="612383" cy="2316930"/>
              <a:chOff x="9440501" y="4375733"/>
              <a:chExt cx="612383" cy="231693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55109D-CF1B-D99B-650D-AD270DF0B3F0}"/>
                  </a:ext>
                </a:extLst>
              </p:cNvPr>
              <p:cNvSpPr/>
              <p:nvPr/>
            </p:nvSpPr>
            <p:spPr>
              <a:xfrm rot="16200000">
                <a:off x="9496764" y="5244532"/>
                <a:ext cx="531432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AC043E-6F1C-A45C-E2FA-007AD53FB843}"/>
                  </a:ext>
                </a:extLst>
              </p:cNvPr>
              <p:cNvSpPr/>
              <p:nvPr/>
            </p:nvSpPr>
            <p:spPr>
              <a:xfrm rot="16200000">
                <a:off x="9465190" y="6136542"/>
                <a:ext cx="531432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7257CC3-C036-B608-A338-6F532B13DBB8}"/>
                  </a:ext>
                </a:extLst>
              </p:cNvPr>
              <p:cNvSpPr/>
              <p:nvPr/>
            </p:nvSpPr>
            <p:spPr>
              <a:xfrm rot="16200000">
                <a:off x="9490500" y="4351045"/>
                <a:ext cx="531434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AA2C9A-887D-8D48-9BE7-F8294D156EF1}"/>
                    </a:ext>
                  </a:extLst>
                </p:cNvPr>
                <p:cNvSpPr txBox="1"/>
                <p:nvPr/>
              </p:nvSpPr>
              <p:spPr>
                <a:xfrm>
                  <a:off x="8098534" y="1424476"/>
                  <a:ext cx="3505201" cy="5499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𝑡𝑧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AA2C9A-887D-8D48-9BE7-F8294D156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534" y="1424476"/>
                  <a:ext cx="3505201" cy="54999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/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BC5C211-6146-1E68-8832-6F6A9926831D}"/>
              </a:ext>
            </a:extLst>
          </p:cNvPr>
          <p:cNvSpPr txBox="1"/>
          <p:nvPr/>
        </p:nvSpPr>
        <p:spPr>
          <a:xfrm>
            <a:off x="4284892" y="5128490"/>
            <a:ext cx="3632534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(some sources use opposite naming convention)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9E32F9-2C67-CEBC-330C-F271D2FAAC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79760" y="1514520"/>
              <a:ext cx="7788240" cy="166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9E32F9-2C67-CEBC-330C-F271D2FAAC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0400" y="1505160"/>
                <a:ext cx="7806960" cy="18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704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5"/>
    </mc:Choice>
    <mc:Fallback xmlns="">
      <p:transition spd="slow" advTm="27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8" grpId="0" animBg="1"/>
      <p:bldP spid="3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0221AB4-6986-061C-3BB2-15F19DFC8660}"/>
              </a:ext>
            </a:extLst>
          </p:cNvPr>
          <p:cNvGrpSpPr/>
          <p:nvPr/>
        </p:nvGrpSpPr>
        <p:grpSpPr>
          <a:xfrm>
            <a:off x="1302327" y="4188443"/>
            <a:ext cx="2239295" cy="2345487"/>
            <a:chOff x="1257808" y="4192532"/>
            <a:chExt cx="2239295" cy="23454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8D4EA1-13BA-3303-F843-FBF77054CE61}"/>
                </a:ext>
              </a:extLst>
            </p:cNvPr>
            <p:cNvSpPr/>
            <p:nvPr/>
          </p:nvSpPr>
          <p:spPr>
            <a:xfrm rot="5400000" flipH="1">
              <a:off x="2947654" y="4176508"/>
              <a:ext cx="344934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7A6C0C-8109-687E-C34F-5C333E697848}"/>
                </a:ext>
              </a:extLst>
            </p:cNvPr>
            <p:cNvSpPr/>
            <p:nvPr/>
          </p:nvSpPr>
          <p:spPr>
            <a:xfrm rot="5400000" flipH="1">
              <a:off x="1273832" y="5400945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7B28E4-7F53-FC5D-A1F2-6F3921E821CA}"/>
                </a:ext>
              </a:extLst>
            </p:cNvPr>
            <p:cNvSpPr/>
            <p:nvPr/>
          </p:nvSpPr>
          <p:spPr>
            <a:xfrm rot="5400000" flipH="1">
              <a:off x="1282801" y="4546844"/>
              <a:ext cx="344936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5F1280-3FF8-68A7-40C0-9D383FB34F37}"/>
                </a:ext>
              </a:extLst>
            </p:cNvPr>
            <p:cNvSpPr/>
            <p:nvPr/>
          </p:nvSpPr>
          <p:spPr>
            <a:xfrm rot="5400000" flipH="1">
              <a:off x="3136145" y="5029510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28BBCA-9756-4E07-A679-077D7C042B80}"/>
                </a:ext>
              </a:extLst>
            </p:cNvPr>
            <p:cNvSpPr/>
            <p:nvPr/>
          </p:nvSpPr>
          <p:spPr>
            <a:xfrm rot="5400000" flipH="1">
              <a:off x="1472978" y="5882162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078F65-9189-18E0-4783-72E6B4A95059}"/>
                </a:ext>
              </a:extLst>
            </p:cNvPr>
            <p:cNvSpPr/>
            <p:nvPr/>
          </p:nvSpPr>
          <p:spPr>
            <a:xfrm rot="5400000" flipH="1">
              <a:off x="2530252" y="6258398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49E0F7-64C9-F796-3D10-E5D78CDE7B8D}"/>
              </a:ext>
            </a:extLst>
          </p:cNvPr>
          <p:cNvGrpSpPr/>
          <p:nvPr/>
        </p:nvGrpSpPr>
        <p:grpSpPr>
          <a:xfrm>
            <a:off x="8554660" y="4214736"/>
            <a:ext cx="3076065" cy="2307387"/>
            <a:chOff x="8554660" y="4214736"/>
            <a:chExt cx="3076065" cy="23073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DCA03D-76E3-896B-9103-611AF7377D5D}"/>
                </a:ext>
              </a:extLst>
            </p:cNvPr>
            <p:cNvSpPr/>
            <p:nvPr/>
          </p:nvSpPr>
          <p:spPr>
            <a:xfrm rot="5400000" flipH="1">
              <a:off x="10523906" y="4198712"/>
              <a:ext cx="344934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CE56D7-D25E-EE43-36DC-E8DAFDFDA825}"/>
                </a:ext>
              </a:extLst>
            </p:cNvPr>
            <p:cNvSpPr/>
            <p:nvPr/>
          </p:nvSpPr>
          <p:spPr>
            <a:xfrm rot="5400000" flipH="1">
              <a:off x="8570684" y="5410449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9A990-457D-EADE-904E-0204D5A1324C}"/>
                </a:ext>
              </a:extLst>
            </p:cNvPr>
            <p:cNvSpPr/>
            <p:nvPr/>
          </p:nvSpPr>
          <p:spPr>
            <a:xfrm rot="5400000" flipH="1">
              <a:off x="8859053" y="4556348"/>
              <a:ext cx="344936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A2993-67DF-574C-37B9-B3C5C16F8F40}"/>
                </a:ext>
              </a:extLst>
            </p:cNvPr>
            <p:cNvSpPr/>
            <p:nvPr/>
          </p:nvSpPr>
          <p:spPr>
            <a:xfrm rot="5400000" flipH="1">
              <a:off x="10432997" y="5013614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061B99-8D92-51EC-C50D-EFEAC1C989A3}"/>
                </a:ext>
              </a:extLst>
            </p:cNvPr>
            <p:cNvSpPr/>
            <p:nvPr/>
          </p:nvSpPr>
          <p:spPr>
            <a:xfrm rot="5400000" flipH="1">
              <a:off x="10293830" y="5866266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740F416-883A-1611-4D90-38BB93E4CFD5}"/>
                </a:ext>
              </a:extLst>
            </p:cNvPr>
            <p:cNvSpPr/>
            <p:nvPr/>
          </p:nvSpPr>
          <p:spPr>
            <a:xfrm rot="5400000" flipH="1">
              <a:off x="11351104" y="6242502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F5691-8D9E-70BD-57DA-CC626A5CB148}"/>
              </a:ext>
            </a:extLst>
          </p:cNvPr>
          <p:cNvCxnSpPr>
            <a:cxnSpLocks/>
          </p:cNvCxnSpPr>
          <p:nvPr/>
        </p:nvCxnSpPr>
        <p:spPr>
          <a:xfrm>
            <a:off x="6102760" y="738548"/>
            <a:ext cx="0" cy="61194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/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:r>
                  <a:rPr lang="en-CA" sz="4800" b="1" dirty="0">
                    <a:solidFill>
                      <a:srgbClr val="002060"/>
                    </a:solidFill>
                  </a:rPr>
                  <a:t>LEFT</a:t>
                </a:r>
                <a:r>
                  <a:rPr lang="en-CA" sz="4800" dirty="0">
                    <a:solidFill>
                      <a:srgbClr val="002060"/>
                    </a:solidFill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4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CA" sz="4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blipFill>
                <a:blip r:embed="rId4"/>
                <a:stretch>
                  <a:fillRect l="-149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/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dirty="0"/>
                  <a:t>Spin-½ representations of </a:t>
                </a:r>
                <a14:m>
                  <m:oMath xmlns:m="http://schemas.openxmlformats.org/officeDocument/2006/math">
                    <m:r>
                      <a:rPr lang="en-GB" sz="4800" b="1" i="1" smtClean="0">
                        <a:latin typeface="Cambria Math" panose="02040503050406030204" pitchFamily="18" charset="0"/>
                      </a:rPr>
                      <m:t>𝑺𝑳</m:t>
                    </m:r>
                    <m:d>
                      <m:dPr>
                        <m:ctrlPr>
                          <a:rPr lang="en-GB" sz="4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b="1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blipFill>
                <a:blip r:embed="rId5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135F97-A21E-17F8-946C-78C35C27B7ED}"/>
              </a:ext>
            </a:extLst>
          </p:cNvPr>
          <p:cNvCxnSpPr>
            <a:cxnSpLocks/>
          </p:cNvCxnSpPr>
          <p:nvPr/>
        </p:nvCxnSpPr>
        <p:spPr>
          <a:xfrm>
            <a:off x="0" y="738548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/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:r>
                  <a:rPr lang="en-CA" sz="4800" b="1" dirty="0">
                    <a:solidFill>
                      <a:srgbClr val="C00000"/>
                    </a:solidFill>
                  </a:rPr>
                  <a:t>RIGHT</a:t>
                </a:r>
                <a:r>
                  <a:rPr lang="en-CA" sz="4800" dirty="0">
                    <a:solidFill>
                      <a:srgbClr val="C00000"/>
                    </a:solidFill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CA" sz="4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480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blipFill>
                <a:blip r:embed="rId6"/>
                <a:stretch>
                  <a:fillRect l="-2471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/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7A33E4-A0EA-E474-2591-510B29DE5828}"/>
                  </a:ext>
                </a:extLst>
              </p:cNvPr>
              <p:cNvSpPr txBox="1"/>
              <p:nvPr/>
            </p:nvSpPr>
            <p:spPr>
              <a:xfrm>
                <a:off x="71743" y="1619065"/>
                <a:ext cx="7256206" cy="5052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2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sup>
                    </m:sSup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2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4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4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7A33E4-A0EA-E474-2591-510B29DE5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3" y="1619065"/>
                <a:ext cx="7256206" cy="505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0797-753C-9FC4-6D04-97F4A5BFBD07}"/>
                  </a:ext>
                </a:extLst>
              </p:cNvPr>
              <p:cNvSpPr txBox="1"/>
              <p:nvPr/>
            </p:nvSpPr>
            <p:spPr>
              <a:xfrm>
                <a:off x="7327949" y="1619065"/>
                <a:ext cx="4877572" cy="5052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2400" dirty="0"/>
                  <a:t> </a:t>
                </a:r>
              </a:p>
              <a:p>
                <a:pPr algn="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sup>
                    </m:sSup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2400" dirty="0"/>
                  <a:t> </a:t>
                </a:r>
              </a:p>
              <a:p>
                <a:pPr algn="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4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4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0797-753C-9FC4-6D04-97F4A5BFB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49" y="1619065"/>
                <a:ext cx="4877572" cy="5052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367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31">
        <p:fade/>
      </p:transition>
    </mc:Choice>
    <mc:Fallback xmlns="">
      <p:transition spd="med" advTm="10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21AFF-C685-A53A-081B-855F172A43CE}"/>
                  </a:ext>
                </a:extLst>
              </p:cNvPr>
              <p:cNvSpPr txBox="1"/>
              <p:nvPr/>
            </p:nvSpPr>
            <p:spPr>
              <a:xfrm>
                <a:off x="4250380" y="-7262"/>
                <a:ext cx="7673164" cy="1089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21AFF-C685-A53A-081B-855F172A4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380" y="-7262"/>
                <a:ext cx="7673164" cy="1089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E21364-2E94-AF90-58EB-0A6210AAA841}"/>
                  </a:ext>
                </a:extLst>
              </p:cNvPr>
              <p:cNvSpPr txBox="1"/>
              <p:nvPr/>
            </p:nvSpPr>
            <p:spPr>
              <a:xfrm>
                <a:off x="4250381" y="911738"/>
                <a:ext cx="7673164" cy="1337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E21364-2E94-AF90-58EB-0A6210AAA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381" y="911738"/>
                <a:ext cx="7673164" cy="13373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948D38-4353-BB90-36FC-2D22BCFF1222}"/>
              </a:ext>
            </a:extLst>
          </p:cNvPr>
          <p:cNvSpPr txBox="1"/>
          <p:nvPr/>
        </p:nvSpPr>
        <p:spPr>
          <a:xfrm>
            <a:off x="246514" y="96505"/>
            <a:ext cx="33393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Left Chiral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D685F-4E79-F1C2-5207-8DA0EC5A92CB}"/>
              </a:ext>
            </a:extLst>
          </p:cNvPr>
          <p:cNvSpPr txBox="1"/>
          <p:nvPr/>
        </p:nvSpPr>
        <p:spPr>
          <a:xfrm>
            <a:off x="246514" y="1277296"/>
            <a:ext cx="375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Right Chiral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0947BB-09F0-5D0B-9AE6-5CD752F6713B}"/>
              </a:ext>
            </a:extLst>
          </p:cNvPr>
          <p:cNvCxnSpPr>
            <a:cxnSpLocks/>
          </p:cNvCxnSpPr>
          <p:nvPr/>
        </p:nvCxnSpPr>
        <p:spPr>
          <a:xfrm>
            <a:off x="0" y="237059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FC70A8-3A13-2522-1A6D-62BE043F2BDC}"/>
              </a:ext>
            </a:extLst>
          </p:cNvPr>
          <p:cNvSpPr txBox="1"/>
          <p:nvPr/>
        </p:nvSpPr>
        <p:spPr>
          <a:xfrm>
            <a:off x="0" y="4675003"/>
            <a:ext cx="5735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rgbClr val="00B050"/>
                </a:solidFill>
              </a:rPr>
              <a:t>Boost</a:t>
            </a:r>
            <a:r>
              <a:rPr lang="en-CA" sz="6000" dirty="0"/>
              <a:t> (Hermitian)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902AB2-E3AA-03D6-2F53-8D4131DC524C}"/>
                  </a:ext>
                </a:extLst>
              </p:cNvPr>
              <p:cNvSpPr txBox="1"/>
              <p:nvPr/>
            </p:nvSpPr>
            <p:spPr>
              <a:xfrm>
                <a:off x="5928717" y="2381810"/>
                <a:ext cx="6036435" cy="1039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7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5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sub>
                      </m:sSub>
                      <m:r>
                        <a:rPr lang="en-GB" sz="5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57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7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57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7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7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57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sub>
                      </m:sSub>
                    </m:oMath>
                  </m:oMathPara>
                </a14:m>
                <a:endParaRPr lang="en-CA" sz="5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902AB2-E3AA-03D6-2F53-8D4131DC5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717" y="2381810"/>
                <a:ext cx="6036435" cy="1039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413CB-0676-9006-6BEC-F5557A448A26}"/>
                  </a:ext>
                </a:extLst>
              </p:cNvPr>
              <p:cNvSpPr txBox="1"/>
              <p:nvPr/>
            </p:nvSpPr>
            <p:spPr>
              <a:xfrm>
                <a:off x="5928717" y="3377010"/>
                <a:ext cx="6036435" cy="1040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5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sub>
                      </m:sSub>
                      <m:r>
                        <a:rPr lang="en-CA" sz="57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7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57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5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sub>
                      </m:sSub>
                    </m:oMath>
                  </m:oMathPara>
                </a14:m>
                <a:endParaRPr lang="en-CA" sz="5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413CB-0676-9006-6BEC-F5557A448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717" y="3377010"/>
                <a:ext cx="6036435" cy="10407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B27F05C-83A5-C782-2C44-1E5985D97F3F}"/>
              </a:ext>
            </a:extLst>
          </p:cNvPr>
          <p:cNvGrpSpPr/>
          <p:nvPr/>
        </p:nvGrpSpPr>
        <p:grpSpPr>
          <a:xfrm>
            <a:off x="0" y="2419481"/>
            <a:ext cx="5800627" cy="2016159"/>
            <a:chOff x="0" y="2419481"/>
            <a:chExt cx="5800627" cy="20161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331DB83-E555-6D60-5B12-48A7A3F18B62}"/>
                </a:ext>
              </a:extLst>
            </p:cNvPr>
            <p:cNvSpPr txBox="1"/>
            <p:nvPr/>
          </p:nvSpPr>
          <p:spPr>
            <a:xfrm>
              <a:off x="0" y="2419481"/>
              <a:ext cx="5800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>
                  <a:solidFill>
                    <a:srgbClr val="FF6600"/>
                  </a:solidFill>
                </a:rPr>
                <a:t>Rotation</a:t>
              </a:r>
              <a:r>
                <a:rPr lang="en-CA" sz="6000" dirty="0"/>
                <a:t> (Unitary)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6295717-0485-2A09-FE81-9A239D40BC4D}"/>
                    </a:ext>
                  </a:extLst>
                </p:cNvPr>
                <p:cNvSpPr txBox="1"/>
                <p:nvPr/>
              </p:nvSpPr>
              <p:spPr>
                <a:xfrm>
                  <a:off x="1273621" y="3396060"/>
                  <a:ext cx="3253383" cy="10395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6295717-0485-2A09-FE81-9A239D40B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621" y="3396060"/>
                  <a:ext cx="3253383" cy="10395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4C6927-7B6B-0BE6-75F7-88DB571FE91F}"/>
              </a:ext>
            </a:extLst>
          </p:cNvPr>
          <p:cNvCxnSpPr>
            <a:cxnSpLocks/>
          </p:cNvCxnSpPr>
          <p:nvPr/>
        </p:nvCxnSpPr>
        <p:spPr>
          <a:xfrm>
            <a:off x="4167" y="463754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1460D7-1515-23F6-0142-E5B609A72F69}"/>
                  </a:ext>
                </a:extLst>
              </p:cNvPr>
              <p:cNvSpPr txBox="1"/>
              <p:nvPr/>
            </p:nvSpPr>
            <p:spPr>
              <a:xfrm>
                <a:off x="1064071" y="5663009"/>
                <a:ext cx="2995809" cy="103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1460D7-1515-23F6-0142-E5B609A72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071" y="5663009"/>
                <a:ext cx="2995809" cy="10395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3D4F8-EB44-EE84-3C6A-2FABE00AED45}"/>
                  </a:ext>
                </a:extLst>
              </p:cNvPr>
              <p:cNvSpPr txBox="1"/>
              <p:nvPr/>
            </p:nvSpPr>
            <p:spPr>
              <a:xfrm>
                <a:off x="5868059" y="4790588"/>
                <a:ext cx="6800191" cy="1039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7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5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sub>
                      </m:sSub>
                      <m:r>
                        <a:rPr lang="en-GB" sz="5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57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7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57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GB" sz="57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7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57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sub>
                      </m:sSub>
                    </m:oMath>
                  </m:oMathPara>
                </a14:m>
                <a:endParaRPr lang="en-CA" sz="57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3D4F8-EB44-EE84-3C6A-2FABE00AE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059" y="4790588"/>
                <a:ext cx="6800191" cy="10397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E2CB59-BE0F-7004-C9FF-8C1AF4E91317}"/>
                  </a:ext>
                </a:extLst>
              </p:cNvPr>
              <p:cNvSpPr txBox="1"/>
              <p:nvPr/>
            </p:nvSpPr>
            <p:spPr>
              <a:xfrm>
                <a:off x="5868059" y="5747688"/>
                <a:ext cx="6971641" cy="1056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5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sub>
                      </m:sSub>
                      <m:r>
                        <a:rPr lang="en-CA" sz="57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5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7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57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57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7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5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sub>
                      </m:sSub>
                    </m:oMath>
                  </m:oMathPara>
                </a14:m>
                <a:endParaRPr lang="en-CA" sz="57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E2CB59-BE0F-7004-C9FF-8C1AF4E91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059" y="5747688"/>
                <a:ext cx="6971641" cy="10566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EB75A2-4351-A972-FC0F-4418F108A4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87480" y="592560"/>
              <a:ext cx="2837520" cy="6078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EB75A2-4351-A972-FC0F-4418F108A4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78120" y="583200"/>
                <a:ext cx="2856240" cy="6096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3640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7"/>
    </mc:Choice>
    <mc:Fallback xmlns="">
      <p:transition spd="slow" advTm="37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3" grpId="0"/>
      <p:bldP spid="4" grpId="0"/>
      <p:bldP spid="6" grpId="0"/>
      <p:bldP spid="19" grpId="0"/>
      <p:bldP spid="21" grpId="0"/>
      <p:bldP spid="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9479F3-A96B-67B8-284D-DF4C53FAFAC5}"/>
                  </a:ext>
                </a:extLst>
              </p:cNvPr>
              <p:cNvSpPr txBox="1"/>
              <p:nvPr/>
            </p:nvSpPr>
            <p:spPr>
              <a:xfrm>
                <a:off x="427040" y="2318511"/>
                <a:ext cx="11337919" cy="2279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9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9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9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9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9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9479F3-A96B-67B8-284D-DF4C53FAF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40" y="2318511"/>
                <a:ext cx="11337919" cy="22794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2B36B75-26BE-1C39-1629-7B6C6B1E562F}"/>
              </a:ext>
            </a:extLst>
          </p:cNvPr>
          <p:cNvGrpSpPr/>
          <p:nvPr/>
        </p:nvGrpSpPr>
        <p:grpSpPr>
          <a:xfrm>
            <a:off x="155082" y="58994"/>
            <a:ext cx="4121949" cy="2950906"/>
            <a:chOff x="155082" y="58994"/>
            <a:chExt cx="4121949" cy="29509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CC48B6F-F2D3-F73A-979D-5E21C3108D3E}"/>
                    </a:ext>
                  </a:extLst>
                </p:cNvPr>
                <p:cNvSpPr txBox="1"/>
                <p:nvPr/>
              </p:nvSpPr>
              <p:spPr>
                <a:xfrm>
                  <a:off x="155082" y="58994"/>
                  <a:ext cx="4121949" cy="2123658"/>
                </a:xfrm>
                <a:prstGeom prst="rect">
                  <a:avLst/>
                </a:prstGeom>
                <a:noFill/>
                <a:ln w="7620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b="1" dirty="0">
                      <a:solidFill>
                        <a:srgbClr val="C00000"/>
                      </a:solidFill>
                    </a:rPr>
                    <a:t>Right</a:t>
                  </a:r>
                  <a:r>
                    <a:rPr lang="en-CA" sz="6600" dirty="0">
                      <a:solidFill>
                        <a:srgbClr val="C00000"/>
                      </a:solidFill>
                    </a:rPr>
                    <a:t>-chiral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CA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CC48B6F-F2D3-F73A-979D-5E21C3108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82" y="58994"/>
                  <a:ext cx="4121949" cy="2123658"/>
                </a:xfrm>
                <a:prstGeom prst="rect">
                  <a:avLst/>
                </a:prstGeom>
                <a:blipFill>
                  <a:blip r:embed="rId5"/>
                  <a:stretch>
                    <a:fillRect l="-8986" t="-8033" r="-8841"/>
                  </a:stretch>
                </a:blipFill>
                <a:ln w="762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91E5D6-646F-5A91-ED01-20B8A2E12A64}"/>
                </a:ext>
              </a:extLst>
            </p:cNvPr>
            <p:cNvCxnSpPr>
              <a:cxnSpLocks/>
            </p:cNvCxnSpPr>
            <p:nvPr/>
          </p:nvCxnSpPr>
          <p:spPr>
            <a:xfrm>
              <a:off x="1572547" y="2222709"/>
              <a:ext cx="0" cy="787191"/>
            </a:xfrm>
            <a:prstGeom prst="straightConnector1">
              <a:avLst/>
            </a:prstGeom>
            <a:ln w="152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39D9C-58AE-AF18-846B-3D569EA24605}"/>
              </a:ext>
            </a:extLst>
          </p:cNvPr>
          <p:cNvGrpSpPr/>
          <p:nvPr/>
        </p:nvGrpSpPr>
        <p:grpSpPr>
          <a:xfrm>
            <a:off x="8345746" y="58994"/>
            <a:ext cx="3691172" cy="2950906"/>
            <a:chOff x="8345746" y="58994"/>
            <a:chExt cx="3691172" cy="29509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DD3819-C8B8-16C2-86AD-49E571CCDA15}"/>
                    </a:ext>
                  </a:extLst>
                </p:cNvPr>
                <p:cNvSpPr txBox="1"/>
                <p:nvPr/>
              </p:nvSpPr>
              <p:spPr>
                <a:xfrm>
                  <a:off x="8345746" y="58994"/>
                  <a:ext cx="3691172" cy="2123658"/>
                </a:xfrm>
                <a:prstGeom prst="rect">
                  <a:avLst/>
                </a:prstGeom>
                <a:noFill/>
                <a:ln w="762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b="1" dirty="0">
                      <a:solidFill>
                        <a:srgbClr val="002060"/>
                      </a:solidFill>
                    </a:rPr>
                    <a:t>Left</a:t>
                  </a:r>
                  <a:r>
                    <a:rPr lang="en-CA" sz="6600" dirty="0">
                      <a:solidFill>
                        <a:srgbClr val="002060"/>
                      </a:solidFill>
                    </a:rPr>
                    <a:t>-chiral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DD3819-C8B8-16C2-86AD-49E571CCD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5746" y="58994"/>
                  <a:ext cx="3691172" cy="2123658"/>
                </a:xfrm>
                <a:prstGeom prst="rect">
                  <a:avLst/>
                </a:prstGeom>
                <a:blipFill>
                  <a:blip r:embed="rId6"/>
                  <a:stretch>
                    <a:fillRect l="-9370" t="-8033" r="-9047"/>
                  </a:stretch>
                </a:blipFill>
                <a:ln w="762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C8B1DA9-FB51-4477-4E55-7AD50A8363BF}"/>
                </a:ext>
              </a:extLst>
            </p:cNvPr>
            <p:cNvCxnSpPr>
              <a:cxnSpLocks/>
            </p:cNvCxnSpPr>
            <p:nvPr/>
          </p:nvCxnSpPr>
          <p:spPr>
            <a:xfrm>
              <a:off x="8734542" y="2222709"/>
              <a:ext cx="0" cy="787191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F4F92B-52DA-9E6E-3994-2675AB7A52DE}"/>
              </a:ext>
            </a:extLst>
          </p:cNvPr>
          <p:cNvGrpSpPr/>
          <p:nvPr/>
        </p:nvGrpSpPr>
        <p:grpSpPr>
          <a:xfrm>
            <a:off x="3833966" y="3954162"/>
            <a:ext cx="8254843" cy="2843614"/>
            <a:chOff x="3833966" y="3954162"/>
            <a:chExt cx="8254843" cy="28436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A4F638-9FD3-8BD7-7EA1-7604A259212F}"/>
                    </a:ext>
                  </a:extLst>
                </p:cNvPr>
                <p:cNvSpPr txBox="1"/>
                <p:nvPr/>
              </p:nvSpPr>
              <p:spPr>
                <a:xfrm>
                  <a:off x="3833966" y="4674118"/>
                  <a:ext cx="8254843" cy="2123658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800"/>
                    </a:spcAft>
                  </a:pPr>
                  <a:r>
                    <a:rPr lang="en-CA" sz="6400" b="1" u="sng" dirty="0">
                      <a:solidFill>
                        <a:schemeClr val="tx1"/>
                      </a:solidFill>
                    </a:rPr>
                    <a:t>No solution</a:t>
                  </a:r>
                  <a:r>
                    <a:rPr lang="en-CA" sz="64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CA" sz="6400" dirty="0">
                      <a:solidFill>
                        <a:schemeClr val="tx1"/>
                      </a:solidFill>
                    </a:rPr>
                    <a:t>for change-of-coordinate matrix </a:t>
                  </a:r>
                  <a14:m>
                    <m:oMath xmlns:m="http://schemas.openxmlformats.org/officeDocument/2006/math">
                      <m:r>
                        <a:rPr lang="en-CA" sz="6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CA" sz="6400" dirty="0">
                      <a:solidFill>
                        <a:schemeClr val="tx1"/>
                      </a:solidFill>
                    </a:rPr>
                    <a:t>!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A4F638-9FD3-8BD7-7EA1-7604A2592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3966" y="4674118"/>
                  <a:ext cx="8254843" cy="2123658"/>
                </a:xfrm>
                <a:prstGeom prst="rect">
                  <a:avLst/>
                </a:prstGeom>
                <a:blipFill>
                  <a:blip r:embed="rId7"/>
                  <a:stretch>
                    <a:fillRect l="-2926" t="-7479" r="-2853" b="-14681"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8CEBBF-2E9A-1903-BCDC-D83B119879EF}"/>
                </a:ext>
              </a:extLst>
            </p:cNvPr>
            <p:cNvGrpSpPr/>
            <p:nvPr/>
          </p:nvGrpSpPr>
          <p:grpSpPr>
            <a:xfrm rot="10800000">
              <a:off x="6096000" y="3954162"/>
              <a:ext cx="4373952" cy="719956"/>
              <a:chOff x="1724947" y="2375109"/>
              <a:chExt cx="7161995" cy="787191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220388E-1D63-4D68-1BDB-F41055A58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4947" y="2375109"/>
                <a:ext cx="0" cy="787191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912149A-3A70-0E53-3A52-7F6A5D661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6942" y="2375109"/>
                <a:ext cx="0" cy="787191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4796A23-9385-CD4A-3CD3-9E5781AE3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4852" y="90980"/>
            <a:ext cx="3691172" cy="20762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55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87">
        <p:fade/>
      </p:transition>
    </mc:Choice>
    <mc:Fallback xmlns="">
      <p:transition spd="med" advTm="25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D9E8013-6137-BDA6-589F-508A1E620FAD}"/>
              </a:ext>
            </a:extLst>
          </p:cNvPr>
          <p:cNvGrpSpPr/>
          <p:nvPr/>
        </p:nvGrpSpPr>
        <p:grpSpPr>
          <a:xfrm>
            <a:off x="154618" y="104055"/>
            <a:ext cx="3512564" cy="4493487"/>
            <a:chOff x="154618" y="104055"/>
            <a:chExt cx="3512564" cy="44934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379F85E-D974-287D-802C-93F6BBAFB8BE}"/>
                    </a:ext>
                  </a:extLst>
                </p:cNvPr>
                <p:cNvSpPr txBox="1"/>
                <p:nvPr/>
              </p:nvSpPr>
              <p:spPr>
                <a:xfrm>
                  <a:off x="1097536" y="2450479"/>
                  <a:ext cx="1626728" cy="21470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379F85E-D974-287D-802C-93F6BBAFB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536" y="2450479"/>
                  <a:ext cx="1626728" cy="21470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B12E30-4F37-A464-E76F-1F113352D3D5}"/>
                    </a:ext>
                  </a:extLst>
                </p:cNvPr>
                <p:cNvSpPr txBox="1"/>
                <p:nvPr/>
              </p:nvSpPr>
              <p:spPr>
                <a:xfrm>
                  <a:off x="154618" y="104055"/>
                  <a:ext cx="3512564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800"/>
                    </a:spcAft>
                  </a:pPr>
                  <a:r>
                    <a:rPr lang="en-CA" sz="4800" b="1" dirty="0">
                      <a:solidFill>
                        <a:srgbClr val="002060"/>
                      </a:solidFill>
                    </a:rPr>
                    <a:t>LEFT</a:t>
                  </a:r>
                  <a:r>
                    <a:rPr lang="en-CA" sz="4800" dirty="0">
                      <a:solidFill>
                        <a:srgbClr val="002060"/>
                      </a:solidFill>
                    </a:rPr>
                    <a:t>-chiral Weyl Spinor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a14:m>
                  <a:endParaRPr lang="en-CA" sz="48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B12E30-4F37-A464-E76F-1F113352D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18" y="104055"/>
                  <a:ext cx="3512564" cy="2308324"/>
                </a:xfrm>
                <a:prstGeom prst="rect">
                  <a:avLst/>
                </a:prstGeom>
                <a:blipFill>
                  <a:blip r:embed="rId3"/>
                  <a:stretch>
                    <a:fillRect l="-2773" t="-5805" r="-65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054E23-8E4B-3A14-F409-706C665C501D}"/>
              </a:ext>
            </a:extLst>
          </p:cNvPr>
          <p:cNvGrpSpPr/>
          <p:nvPr/>
        </p:nvGrpSpPr>
        <p:grpSpPr>
          <a:xfrm>
            <a:off x="4339718" y="104055"/>
            <a:ext cx="3512564" cy="4393395"/>
            <a:chOff x="4339718" y="104055"/>
            <a:chExt cx="3512564" cy="4393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8CB6A2-BE92-C419-02B6-569D32C2D107}"/>
                    </a:ext>
                  </a:extLst>
                </p:cNvPr>
                <p:cNvSpPr txBox="1"/>
                <p:nvPr/>
              </p:nvSpPr>
              <p:spPr>
                <a:xfrm>
                  <a:off x="5162436" y="2450479"/>
                  <a:ext cx="1867128" cy="20469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8CB6A2-BE92-C419-02B6-569D32C2D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436" y="2450479"/>
                  <a:ext cx="1867128" cy="20469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1D881F6-6E2F-6BE3-1AD2-8B479F061537}"/>
                    </a:ext>
                  </a:extLst>
                </p:cNvPr>
                <p:cNvSpPr txBox="1"/>
                <p:nvPr/>
              </p:nvSpPr>
              <p:spPr>
                <a:xfrm>
                  <a:off x="4339718" y="104055"/>
                  <a:ext cx="3512564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800"/>
                    </a:spcAft>
                  </a:pPr>
                  <a:r>
                    <a:rPr lang="en-CA" sz="4800" b="1" dirty="0">
                      <a:solidFill>
                        <a:srgbClr val="C00000"/>
                      </a:solidFill>
                    </a:rPr>
                    <a:t>RIGHT</a:t>
                  </a:r>
                  <a:r>
                    <a:rPr lang="en-CA" sz="4800" dirty="0">
                      <a:solidFill>
                        <a:srgbClr val="C00000"/>
                      </a:solidFill>
                    </a:rPr>
                    <a:t>-chiral Weyl Spinor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CA" sz="4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a14:m>
                  <a:endParaRPr lang="en-CA" sz="4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1D881F6-6E2F-6BE3-1AD2-8B479F061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9718" y="104055"/>
                  <a:ext cx="3512564" cy="2308324"/>
                </a:xfrm>
                <a:prstGeom prst="rect">
                  <a:avLst/>
                </a:prstGeom>
                <a:blipFill>
                  <a:blip r:embed="rId5"/>
                  <a:stretch>
                    <a:fillRect l="-5208" t="-5805" r="-85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8BCE0F-C239-A689-C1DD-89F127AB7655}"/>
              </a:ext>
            </a:extLst>
          </p:cNvPr>
          <p:cNvGrpSpPr/>
          <p:nvPr/>
        </p:nvGrpSpPr>
        <p:grpSpPr>
          <a:xfrm>
            <a:off x="2762022" y="2689134"/>
            <a:ext cx="2400414" cy="3346746"/>
            <a:chOff x="2762022" y="2689134"/>
            <a:chExt cx="2400414" cy="3346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E226B0-1E6E-DB51-3D4A-6E5FDC2B5151}"/>
                    </a:ext>
                  </a:extLst>
                </p:cNvPr>
                <p:cNvSpPr txBox="1"/>
                <p:nvPr/>
              </p:nvSpPr>
              <p:spPr>
                <a:xfrm>
                  <a:off x="3009786" y="2689134"/>
                  <a:ext cx="1867128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E226B0-1E6E-DB51-3D4A-6E5FDC2B5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786" y="2689134"/>
                  <a:ext cx="1867128" cy="15696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ED-192D-AB24-9793-00F4BA4663AA}"/>
                </a:ext>
              </a:extLst>
            </p:cNvPr>
            <p:cNvSpPr txBox="1"/>
            <p:nvPr/>
          </p:nvSpPr>
          <p:spPr>
            <a:xfrm>
              <a:off x="2762022" y="3912222"/>
              <a:ext cx="2400414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600" dirty="0"/>
                <a:t>Direct Sum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87938-AA44-1643-42D6-000122258D72}"/>
                  </a:ext>
                </a:extLst>
              </p:cNvPr>
              <p:cNvSpPr txBox="1"/>
              <p:nvPr/>
            </p:nvSpPr>
            <p:spPr>
              <a:xfrm>
                <a:off x="10026086" y="1496692"/>
                <a:ext cx="1626728" cy="2147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87938-AA44-1643-42D6-00012225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086" y="1496692"/>
                <a:ext cx="1626728" cy="2147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7C39E-5459-6489-9C99-1AD08EC757A1}"/>
                  </a:ext>
                </a:extLst>
              </p:cNvPr>
              <p:cNvSpPr txBox="1"/>
              <p:nvPr/>
            </p:nvSpPr>
            <p:spPr>
              <a:xfrm>
                <a:off x="9943986" y="3440977"/>
                <a:ext cx="1867128" cy="2046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97C39E-5459-6489-9C99-1AD08EC7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986" y="3440977"/>
                <a:ext cx="1867128" cy="20469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4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83">
        <p159:morph option="byObject"/>
      </p:transition>
    </mc:Choice>
    <mc:Fallback xmlns="">
      <p:transition spd="slow" advTm="983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D9E8013-6137-BDA6-589F-508A1E620FAD}"/>
              </a:ext>
            </a:extLst>
          </p:cNvPr>
          <p:cNvGrpSpPr/>
          <p:nvPr/>
        </p:nvGrpSpPr>
        <p:grpSpPr>
          <a:xfrm>
            <a:off x="154618" y="104055"/>
            <a:ext cx="3512564" cy="4493487"/>
            <a:chOff x="154618" y="104055"/>
            <a:chExt cx="3512564" cy="44934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379F85E-D974-287D-802C-93F6BBAFB8BE}"/>
                    </a:ext>
                  </a:extLst>
                </p:cNvPr>
                <p:cNvSpPr txBox="1"/>
                <p:nvPr/>
              </p:nvSpPr>
              <p:spPr>
                <a:xfrm>
                  <a:off x="1097536" y="2450479"/>
                  <a:ext cx="1626728" cy="21470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379F85E-D974-287D-802C-93F6BBAFB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536" y="2450479"/>
                  <a:ext cx="1626728" cy="21470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B12E30-4F37-A464-E76F-1F113352D3D5}"/>
                    </a:ext>
                  </a:extLst>
                </p:cNvPr>
                <p:cNvSpPr txBox="1"/>
                <p:nvPr/>
              </p:nvSpPr>
              <p:spPr>
                <a:xfrm>
                  <a:off x="154618" y="104055"/>
                  <a:ext cx="3512564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800"/>
                    </a:spcAft>
                  </a:pPr>
                  <a:r>
                    <a:rPr lang="en-CA" sz="4800" b="1" dirty="0">
                      <a:solidFill>
                        <a:srgbClr val="002060"/>
                      </a:solidFill>
                    </a:rPr>
                    <a:t>LEFT</a:t>
                  </a:r>
                  <a:r>
                    <a:rPr lang="en-CA" sz="4800" dirty="0">
                      <a:solidFill>
                        <a:srgbClr val="002060"/>
                      </a:solidFill>
                    </a:rPr>
                    <a:t>-chiral Weyl Spinor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8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a14:m>
                  <a:endParaRPr lang="en-CA" sz="480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B12E30-4F37-A464-E76F-1F113352D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18" y="104055"/>
                  <a:ext cx="3512564" cy="2308324"/>
                </a:xfrm>
                <a:prstGeom prst="rect">
                  <a:avLst/>
                </a:prstGeom>
                <a:blipFill>
                  <a:blip r:embed="rId3"/>
                  <a:stretch>
                    <a:fillRect l="-2773" t="-5805" r="-65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054E23-8E4B-3A14-F409-706C665C501D}"/>
              </a:ext>
            </a:extLst>
          </p:cNvPr>
          <p:cNvGrpSpPr/>
          <p:nvPr/>
        </p:nvGrpSpPr>
        <p:grpSpPr>
          <a:xfrm>
            <a:off x="4339718" y="104055"/>
            <a:ext cx="3512564" cy="4393395"/>
            <a:chOff x="4339718" y="104055"/>
            <a:chExt cx="3512564" cy="4393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8CB6A2-BE92-C419-02B6-569D32C2D107}"/>
                    </a:ext>
                  </a:extLst>
                </p:cNvPr>
                <p:cNvSpPr txBox="1"/>
                <p:nvPr/>
              </p:nvSpPr>
              <p:spPr>
                <a:xfrm>
                  <a:off x="5162436" y="2450479"/>
                  <a:ext cx="1867128" cy="20469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8CB6A2-BE92-C419-02B6-569D32C2D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436" y="2450479"/>
                  <a:ext cx="1867128" cy="20469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1D881F6-6E2F-6BE3-1AD2-8B479F061537}"/>
                    </a:ext>
                  </a:extLst>
                </p:cNvPr>
                <p:cNvSpPr txBox="1"/>
                <p:nvPr/>
              </p:nvSpPr>
              <p:spPr>
                <a:xfrm>
                  <a:off x="4339718" y="104055"/>
                  <a:ext cx="3512564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800"/>
                    </a:spcAft>
                  </a:pPr>
                  <a:r>
                    <a:rPr lang="en-CA" sz="4800" b="1" dirty="0">
                      <a:solidFill>
                        <a:srgbClr val="C00000"/>
                      </a:solidFill>
                    </a:rPr>
                    <a:t>RIGHT</a:t>
                  </a:r>
                  <a:r>
                    <a:rPr lang="en-CA" sz="4800" dirty="0">
                      <a:solidFill>
                        <a:srgbClr val="C00000"/>
                      </a:solidFill>
                    </a:rPr>
                    <a:t>-chiral Weyl Spinor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CA" sz="4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a14:m>
                  <a:endParaRPr lang="en-CA" sz="4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1D881F6-6E2F-6BE3-1AD2-8B479F061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9718" y="104055"/>
                  <a:ext cx="3512564" cy="2308324"/>
                </a:xfrm>
                <a:prstGeom prst="rect">
                  <a:avLst/>
                </a:prstGeom>
                <a:blipFill>
                  <a:blip r:embed="rId5"/>
                  <a:stretch>
                    <a:fillRect l="-5208" t="-5805" r="-85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8BCE0F-C239-A689-C1DD-89F127AB7655}"/>
              </a:ext>
            </a:extLst>
          </p:cNvPr>
          <p:cNvGrpSpPr/>
          <p:nvPr/>
        </p:nvGrpSpPr>
        <p:grpSpPr>
          <a:xfrm>
            <a:off x="2762022" y="2689134"/>
            <a:ext cx="2400414" cy="3346746"/>
            <a:chOff x="2762022" y="2689134"/>
            <a:chExt cx="2400414" cy="3346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E226B0-1E6E-DB51-3D4A-6E5FDC2B5151}"/>
                    </a:ext>
                  </a:extLst>
                </p:cNvPr>
                <p:cNvSpPr txBox="1"/>
                <p:nvPr/>
              </p:nvSpPr>
              <p:spPr>
                <a:xfrm>
                  <a:off x="3009786" y="2689134"/>
                  <a:ext cx="1867128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E226B0-1E6E-DB51-3D4A-6E5FDC2B5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786" y="2689134"/>
                  <a:ext cx="1867128" cy="15696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1255ED-192D-AB24-9793-00F4BA4663AA}"/>
                </a:ext>
              </a:extLst>
            </p:cNvPr>
            <p:cNvSpPr txBox="1"/>
            <p:nvPr/>
          </p:nvSpPr>
          <p:spPr>
            <a:xfrm>
              <a:off x="2762022" y="3912222"/>
              <a:ext cx="2400414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600" dirty="0"/>
                <a:t>Direct Sum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AF7D44-936C-57FF-2DB5-D78233344AC2}"/>
                  </a:ext>
                </a:extLst>
              </p:cNvPr>
              <p:cNvSpPr txBox="1"/>
              <p:nvPr/>
            </p:nvSpPr>
            <p:spPr>
              <a:xfrm>
                <a:off x="9823986" y="1496692"/>
                <a:ext cx="2077632" cy="39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AF7D44-936C-57FF-2DB5-D78233344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986" y="1496692"/>
                <a:ext cx="2077632" cy="39545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48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90">
        <p:fade/>
      </p:transition>
    </mc:Choice>
    <mc:Fallback xmlns="">
      <p:transition spd="med" advTm="299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5|5.4|3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6|3.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2.1|6.6|6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1.4|1.6|1.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7.2|13.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6.7|1.4|3.1|4.2|1.5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.6|5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2|2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7|2.1|5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5|0.7|5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7|1.4|1.1|4|2.4|3.2|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|2.1|4.5|3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5|13.5|9.1|3.7|8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5|13.5|9.1|3.7|8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1|9.4|3.7|6.9|8.5|3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0.8|8.4|4.4|5.3|8.6|9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1|2.8|4|1.9|3.2|5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5|3|2.5|1.5|4.6|12.5|5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|1.2|3|3|11.5|13.7|1.8|4.7|11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8.6|3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4.8|5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6|6.2|6.3|6.7|1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5|2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3|1.2|0.9|1.1|1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4|1.7|5.1|5.8|5.8|5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4|1.7|5.1|5.8|5.8|5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9.2|0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1|1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2|1.3|2.3|1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2|2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9.6|1.4|6.3|6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4|3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7|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7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2|0.9|1.8|24.1|2|1.2|0.9|1.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5|0.7|5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7|1.4|1.1|4|2.4|3.2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9|1|4.5|0.9|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8.9|1.7|3.7|5.7|4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1.2|4.8|2|1.8|3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5|4.8|2.7|8.8|6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2|2.1|1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3|3.9|2.1|2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5|0.7|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7.6|6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|2.1|4.5|3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1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5|0.8|8.4|4.4|5.3|8.6|9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|1.7|1.1|2.7|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3|1.9|1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5|4.1|5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|2|2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8|13|2.6|2.9|4.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9|2.8|2|2.5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5|4.6|3.9|1.7|1.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|2|2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6|2|3.9|1.5|4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6|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5|1.6|1|3.6|3.8|2.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7|1.5|1.7|1.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4|4.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8|1.6|2.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2.7|0.9|1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4|4.6|2.7|2.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6|1.5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.9|2|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8|1.1|2.2|1|1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9|6.7|1.1|2.3|8.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5|12.9|1.2|2.2|6.4|1.2|1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5|4|4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4|1.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4|2.1|1.4|2.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4|2.1|1.4|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.5|3.5|1.7|1.8|20.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3|1.6|2.1|2.4|1.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3|2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6.5|4.6|19.7|1.6|5.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2.1|8.5|7.2|3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5|3|1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|2.3|1.1|14.4|2.8|0.4|0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.8|5|1.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24748</TotalTime>
  <Words>6144</Words>
  <Application>Microsoft Office PowerPoint</Application>
  <PresentationFormat>Widescreen</PresentationFormat>
  <Paragraphs>1556</Paragraphs>
  <Slides>130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6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58</cp:revision>
  <dcterms:created xsi:type="dcterms:W3CDTF">2022-09-03T03:15:39Z</dcterms:created>
  <dcterms:modified xsi:type="dcterms:W3CDTF">2024-06-16T02:51:29Z</dcterms:modified>
</cp:coreProperties>
</file>